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9" r:id="rId4"/>
    <p:sldId id="271" r:id="rId5"/>
    <p:sldId id="276" r:id="rId6"/>
    <p:sldId id="273" r:id="rId7"/>
    <p:sldId id="277" r:id="rId8"/>
    <p:sldId id="274" r:id="rId9"/>
    <p:sldId id="269" r:id="rId10"/>
    <p:sldId id="275" r:id="rId11"/>
    <p:sldId id="281" r:id="rId12"/>
    <p:sldId id="282" r:id="rId13"/>
    <p:sldId id="283" r:id="rId14"/>
    <p:sldId id="284" r:id="rId15"/>
    <p:sldId id="262" r:id="rId16"/>
    <p:sldId id="285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B696D-2B14-4DE6-BB77-79469F24C53C}" v="1" dt="2024-03-20T10:13:39.020"/>
    <p1510:client id="{BC861887-BF8C-4C0E-B34A-B1BC3114F7DF}" v="565" dt="2024-03-20T09:48:12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7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Gigliotti" userId="a9d67892a8ac7894" providerId="LiveId" clId="{BC861887-BF8C-4C0E-B34A-B1BC3114F7DF}"/>
    <pc:docChg chg="undo redo custSel addSld delSld modSld sldOrd">
      <pc:chgData name="Marina Gigliotti" userId="a9d67892a8ac7894" providerId="LiveId" clId="{BC861887-BF8C-4C0E-B34A-B1BC3114F7DF}" dt="2024-03-20T10:07:49.415" v="3499" actId="478"/>
      <pc:docMkLst>
        <pc:docMk/>
      </pc:docMkLst>
      <pc:sldChg chg="addSp modSp new mod setBg">
        <pc:chgData name="Marina Gigliotti" userId="a9d67892a8ac7894" providerId="LiveId" clId="{BC861887-BF8C-4C0E-B34A-B1BC3114F7DF}" dt="2024-03-15T10:20:11.784" v="82" actId="1076"/>
        <pc:sldMkLst>
          <pc:docMk/>
          <pc:sldMk cId="325400499" sldId="256"/>
        </pc:sldMkLst>
        <pc:spChg chg="mod">
          <ac:chgData name="Marina Gigliotti" userId="a9d67892a8ac7894" providerId="LiveId" clId="{BC861887-BF8C-4C0E-B34A-B1BC3114F7DF}" dt="2024-03-15T10:18:49.437" v="74" actId="1076"/>
          <ac:spMkLst>
            <pc:docMk/>
            <pc:sldMk cId="325400499" sldId="256"/>
            <ac:spMk id="2" creationId="{A285F66F-F8B3-ECA1-021D-8549D4EC2B72}"/>
          </ac:spMkLst>
        </pc:spChg>
        <pc:spChg chg="mod">
          <ac:chgData name="Marina Gigliotti" userId="a9d67892a8ac7894" providerId="LiveId" clId="{BC861887-BF8C-4C0E-B34A-B1BC3114F7DF}" dt="2024-03-15T10:18:41.291" v="72" actId="1076"/>
          <ac:spMkLst>
            <pc:docMk/>
            <pc:sldMk cId="325400499" sldId="256"/>
            <ac:spMk id="3" creationId="{4A29ABDB-42E6-3387-569F-149228FE4CF9}"/>
          </ac:spMkLst>
        </pc:spChg>
        <pc:spChg chg="add">
          <ac:chgData name="Marina Gigliotti" userId="a9d67892a8ac7894" providerId="LiveId" clId="{BC861887-BF8C-4C0E-B34A-B1BC3114F7DF}" dt="2024-03-15T09:52:00.454" v="2" actId="26606"/>
          <ac:spMkLst>
            <pc:docMk/>
            <pc:sldMk cId="325400499" sldId="256"/>
            <ac:spMk id="9" creationId="{E91DC736-0EF8-4F87-9146-EBF1D2EE4D3D}"/>
          </ac:spMkLst>
        </pc:spChg>
        <pc:spChg chg="add">
          <ac:chgData name="Marina Gigliotti" userId="a9d67892a8ac7894" providerId="LiveId" clId="{BC861887-BF8C-4C0E-B34A-B1BC3114F7DF}" dt="2024-03-15T09:52:00.454" v="2" actId="26606"/>
          <ac:spMkLst>
            <pc:docMk/>
            <pc:sldMk cId="325400499" sldId="256"/>
            <ac:spMk id="11" creationId="{097CD68E-23E3-4007-8847-CD0944C4F7BE}"/>
          </ac:spMkLst>
        </pc:spChg>
        <pc:spChg chg="add">
          <ac:chgData name="Marina Gigliotti" userId="a9d67892a8ac7894" providerId="LiveId" clId="{BC861887-BF8C-4C0E-B34A-B1BC3114F7DF}" dt="2024-03-15T09:52:00.454" v="2" actId="26606"/>
          <ac:spMkLst>
            <pc:docMk/>
            <pc:sldMk cId="325400499" sldId="256"/>
            <ac:spMk id="13" creationId="{AF2F604E-43BE-4DC3-B983-E071523364F8}"/>
          </ac:spMkLst>
        </pc:spChg>
        <pc:spChg chg="add">
          <ac:chgData name="Marina Gigliotti" userId="a9d67892a8ac7894" providerId="LiveId" clId="{BC861887-BF8C-4C0E-B34A-B1BC3114F7DF}" dt="2024-03-15T09:52:00.454" v="2" actId="26606"/>
          <ac:spMkLst>
            <pc:docMk/>
            <pc:sldMk cId="325400499" sldId="256"/>
            <ac:spMk id="15" creationId="{08C9B587-E65E-4B52-B37C-ABEBB6E87928}"/>
          </ac:spMkLst>
        </pc:spChg>
        <pc:picChg chg="add mod ord">
          <ac:chgData name="Marina Gigliotti" userId="a9d67892a8ac7894" providerId="LiveId" clId="{BC861887-BF8C-4C0E-B34A-B1BC3114F7DF}" dt="2024-03-15T09:52:00.454" v="2" actId="26606"/>
          <ac:picMkLst>
            <pc:docMk/>
            <pc:sldMk cId="325400499" sldId="256"/>
            <ac:picMk id="4" creationId="{406CC329-FAE0-2733-BDC7-35CC8E17BB27}"/>
          </ac:picMkLst>
        </pc:picChg>
        <pc:picChg chg="add mod">
          <ac:chgData name="Marina Gigliotti" userId="a9d67892a8ac7894" providerId="LiveId" clId="{BC861887-BF8C-4C0E-B34A-B1BC3114F7DF}" dt="2024-03-15T10:18:44.775" v="73" actId="1076"/>
          <ac:picMkLst>
            <pc:docMk/>
            <pc:sldMk cId="325400499" sldId="256"/>
            <ac:picMk id="3074" creationId="{DB8B54D1-FBC5-9FB8-B7E3-A92A8E44F25B}"/>
          </ac:picMkLst>
        </pc:picChg>
        <pc:picChg chg="add mod">
          <ac:chgData name="Marina Gigliotti" userId="a9d67892a8ac7894" providerId="LiveId" clId="{BC861887-BF8C-4C0E-B34A-B1BC3114F7DF}" dt="2024-03-15T10:20:11.784" v="82" actId="1076"/>
          <ac:picMkLst>
            <pc:docMk/>
            <pc:sldMk cId="325400499" sldId="256"/>
            <ac:picMk id="3076" creationId="{3E110D37-C2F8-6D78-5FCE-087D77A3AF78}"/>
          </ac:picMkLst>
        </pc:picChg>
      </pc:sldChg>
      <pc:sldChg chg="addSp delSp modSp new mod setBg setClrOvrMap">
        <pc:chgData name="Marina Gigliotti" userId="a9d67892a8ac7894" providerId="LiveId" clId="{BC861887-BF8C-4C0E-B34A-B1BC3114F7DF}" dt="2024-03-15T10:28:41.874" v="136" actId="26606"/>
        <pc:sldMkLst>
          <pc:docMk/>
          <pc:sldMk cId="2219908969" sldId="257"/>
        </pc:sldMkLst>
        <pc:spChg chg="mod">
          <ac:chgData name="Marina Gigliotti" userId="a9d67892a8ac7894" providerId="LiveId" clId="{BC861887-BF8C-4C0E-B34A-B1BC3114F7DF}" dt="2024-03-15T10:28:41.874" v="136" actId="26606"/>
          <ac:spMkLst>
            <pc:docMk/>
            <pc:sldMk cId="2219908969" sldId="257"/>
            <ac:spMk id="2" creationId="{8939D831-CC8A-E38C-3CFA-2817D45EFBBC}"/>
          </ac:spMkLst>
        </pc:spChg>
        <pc:spChg chg="del">
          <ac:chgData name="Marina Gigliotti" userId="a9d67892a8ac7894" providerId="LiveId" clId="{BC861887-BF8C-4C0E-B34A-B1BC3114F7DF}" dt="2024-03-15T10:28:26.039" v="134" actId="478"/>
          <ac:spMkLst>
            <pc:docMk/>
            <pc:sldMk cId="2219908969" sldId="257"/>
            <ac:spMk id="3" creationId="{80B35CA1-1771-7ABD-2EB4-C065316BC702}"/>
          </ac:spMkLst>
        </pc:spChg>
        <pc:spChg chg="add">
          <ac:chgData name="Marina Gigliotti" userId="a9d67892a8ac7894" providerId="LiveId" clId="{BC861887-BF8C-4C0E-B34A-B1BC3114F7DF}" dt="2024-03-15T10:28:41.874" v="136" actId="26606"/>
          <ac:spMkLst>
            <pc:docMk/>
            <pc:sldMk cId="2219908969" sldId="257"/>
            <ac:spMk id="8" creationId="{71B2258F-86CA-4D4D-8270-BC05FCDEBFB3}"/>
          </ac:spMkLst>
        </pc:spChg>
        <pc:picChg chg="add">
          <ac:chgData name="Marina Gigliotti" userId="a9d67892a8ac7894" providerId="LiveId" clId="{BC861887-BF8C-4C0E-B34A-B1BC3114F7DF}" dt="2024-03-15T10:28:41.874" v="136" actId="26606"/>
          <ac:picMkLst>
            <pc:docMk/>
            <pc:sldMk cId="2219908969" sldId="257"/>
            <ac:picMk id="4" creationId="{6C686BA2-15BD-66AD-09AE-A357C82B5A01}"/>
          </ac:picMkLst>
        </pc:picChg>
      </pc:sldChg>
      <pc:sldChg chg="addSp delSp modSp new mod setBg">
        <pc:chgData name="Marina Gigliotti" userId="a9d67892a8ac7894" providerId="LiveId" clId="{BC861887-BF8C-4C0E-B34A-B1BC3114F7DF}" dt="2024-03-15T10:12:18.864" v="67"/>
        <pc:sldMkLst>
          <pc:docMk/>
          <pc:sldMk cId="160346027" sldId="258"/>
        </pc:sldMkLst>
        <pc:spChg chg="del mod">
          <ac:chgData name="Marina Gigliotti" userId="a9d67892a8ac7894" providerId="LiveId" clId="{BC861887-BF8C-4C0E-B34A-B1BC3114F7DF}" dt="2024-03-15T09:53:24.602" v="20" actId="26606"/>
          <ac:spMkLst>
            <pc:docMk/>
            <pc:sldMk cId="160346027" sldId="258"/>
            <ac:spMk id="2" creationId="{9EDF5368-AAA5-000E-F505-B03B39F1CEDB}"/>
          </ac:spMkLst>
        </pc:spChg>
        <pc:spChg chg="del mod">
          <ac:chgData name="Marina Gigliotti" userId="a9d67892a8ac7894" providerId="LiveId" clId="{BC861887-BF8C-4C0E-B34A-B1BC3114F7DF}" dt="2024-03-15T09:53:24.602" v="20" actId="26606"/>
          <ac:spMkLst>
            <pc:docMk/>
            <pc:sldMk cId="160346027" sldId="258"/>
            <ac:spMk id="3" creationId="{545FD4E9-51A2-8601-A32B-19A499F7BF4E}"/>
          </ac:spMkLst>
        </pc:spChg>
        <pc:spChg chg="add del mod">
          <ac:chgData name="Marina Gigliotti" userId="a9d67892a8ac7894" providerId="LiveId" clId="{BC861887-BF8C-4C0E-B34A-B1BC3114F7DF}" dt="2024-03-15T10:12:10.647" v="65" actId="21"/>
          <ac:spMkLst>
            <pc:docMk/>
            <pc:sldMk cId="160346027" sldId="258"/>
            <ac:spMk id="5" creationId="{CA9D7DCC-3B25-306A-7C04-737C48F3C6E4}"/>
          </ac:spMkLst>
        </pc:spChg>
        <pc:spChg chg="add del mod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6" creationId="{E82B0434-31E3-F130-963C-061757F8A8CC}"/>
          </ac:spMkLst>
        </pc:spChg>
        <pc:spChg chg="add del">
          <ac:chgData name="Marina Gigliotti" userId="a9d67892a8ac7894" providerId="LiveId" clId="{BC861887-BF8C-4C0E-B34A-B1BC3114F7DF}" dt="2024-03-15T09:53:15.173" v="17" actId="26606"/>
          <ac:spMkLst>
            <pc:docMk/>
            <pc:sldMk cId="160346027" sldId="258"/>
            <ac:spMk id="9" creationId="{D009D6D5-DAC2-4A8B-A17A-E206B9012D09}"/>
          </ac:spMkLst>
        </pc:spChg>
        <pc:spChg chg="add mod">
          <ac:chgData name="Marina Gigliotti" userId="a9d67892a8ac7894" providerId="LiveId" clId="{BC861887-BF8C-4C0E-B34A-B1BC3114F7DF}" dt="2024-03-15T10:12:18.864" v="67"/>
          <ac:spMkLst>
            <pc:docMk/>
            <pc:sldMk cId="160346027" sldId="258"/>
            <ac:spMk id="10" creationId="{CA9D7DCC-3B25-306A-7C04-737C48F3C6E4}"/>
          </ac:spMkLst>
        </pc:spChg>
        <pc:spChg chg="add del">
          <ac:chgData name="Marina Gigliotti" userId="a9d67892a8ac7894" providerId="LiveId" clId="{BC861887-BF8C-4C0E-B34A-B1BC3114F7DF}" dt="2024-03-15T09:53:24.571" v="19" actId="26606"/>
          <ac:spMkLst>
            <pc:docMk/>
            <pc:sldMk cId="160346027" sldId="258"/>
            <ac:spMk id="11" creationId="{57F6BDD4-E066-4008-8011-6CC31AEB4556}"/>
          </ac:spMkLst>
        </pc:spChg>
        <pc:spChg chg="add del">
          <ac:chgData name="Marina Gigliotti" userId="a9d67892a8ac7894" providerId="LiveId" clId="{BC861887-BF8C-4C0E-B34A-B1BC3114F7DF}" dt="2024-03-15T09:53:24.571" v="19" actId="26606"/>
          <ac:spMkLst>
            <pc:docMk/>
            <pc:sldMk cId="160346027" sldId="258"/>
            <ac:spMk id="12" creationId="{1ECAB1E8-8195-4748-BE71-FF806D86892E}"/>
          </ac:spMkLst>
        </pc:spChg>
        <pc:spChg chg="add del">
          <ac:chgData name="Marina Gigliotti" userId="a9d67892a8ac7894" providerId="LiveId" clId="{BC861887-BF8C-4C0E-B34A-B1BC3114F7DF}" dt="2024-03-15T09:53:24.571" v="19" actId="26606"/>
          <ac:spMkLst>
            <pc:docMk/>
            <pc:sldMk cId="160346027" sldId="258"/>
            <ac:spMk id="13" creationId="{2711A8FB-68FC-45FC-B01E-38F809E2D439}"/>
          </ac:spMkLst>
        </pc:spChg>
        <pc:spChg chg="add del">
          <ac:chgData name="Marina Gigliotti" userId="a9d67892a8ac7894" providerId="LiveId" clId="{BC861887-BF8C-4C0E-B34A-B1BC3114F7DF}" dt="2024-03-15T09:53:24.571" v="19" actId="26606"/>
          <ac:spMkLst>
            <pc:docMk/>
            <pc:sldMk cId="160346027" sldId="258"/>
            <ac:spMk id="15" creationId="{2A865FE3-5FC9-4049-87CF-30019C46C0F5}"/>
          </ac:spMkLst>
        </pc:spChg>
        <pc:spChg chg="add del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17" creationId="{9A97C86A-04D6-40F7-AE84-31AB43E6A846}"/>
          </ac:spMkLst>
        </pc:spChg>
        <pc:spChg chg="add del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18" creationId="{F3060C83-F051-4F0E-ABAD-AA0DFC48B218}"/>
          </ac:spMkLst>
        </pc:spChg>
        <pc:spChg chg="add del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19" creationId="{FF9F2414-84E8-453E-B1F3-389FDE8192D9}"/>
          </ac:spMkLst>
        </pc:spChg>
        <pc:spChg chg="add del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20" creationId="{83C98ABE-055B-441F-B07E-44F97F083C39}"/>
          </ac:spMkLst>
        </pc:spChg>
        <pc:spChg chg="add del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21" creationId="{3ECA69A1-7536-43AC-85EF-C7106179F5ED}"/>
          </ac:spMkLst>
        </pc:spChg>
        <pc:spChg chg="add del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22" creationId="{29FDB030-9B49-4CED-8CCD-4D99382388AC}"/>
          </ac:spMkLst>
        </pc:spChg>
        <pc:spChg chg="add del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23" creationId="{3783CA14-24A1-485C-8B30-D6A5D87987AD}"/>
          </ac:spMkLst>
        </pc:spChg>
        <pc:spChg chg="add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28" creationId="{F3060C83-F051-4F0E-ABAD-AA0DFC48B218}"/>
          </ac:spMkLst>
        </pc:spChg>
        <pc:spChg chg="add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30" creationId="{83C98ABE-055B-441F-B07E-44F97F083C39}"/>
          </ac:spMkLst>
        </pc:spChg>
        <pc:spChg chg="add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32" creationId="{29FDB030-9B49-4CED-8CCD-4D99382388AC}"/>
          </ac:spMkLst>
        </pc:spChg>
        <pc:spChg chg="add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34" creationId="{3783CA14-24A1-485C-8B30-D6A5D87987AD}"/>
          </ac:spMkLst>
        </pc:spChg>
        <pc:spChg chg="add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36" creationId="{9A97C86A-04D6-40F7-AE84-31AB43E6A846}"/>
          </ac:spMkLst>
        </pc:spChg>
        <pc:spChg chg="add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38" creationId="{FF9F2414-84E8-453E-B1F3-389FDE8192D9}"/>
          </ac:spMkLst>
        </pc:spChg>
        <pc:spChg chg="add">
          <ac:chgData name="Marina Gigliotti" userId="a9d67892a8ac7894" providerId="LiveId" clId="{BC861887-BF8C-4C0E-B34A-B1BC3114F7DF}" dt="2024-03-15T10:12:16.475" v="66" actId="26606"/>
          <ac:spMkLst>
            <pc:docMk/>
            <pc:sldMk cId="160346027" sldId="258"/>
            <ac:spMk id="40" creationId="{3ECA69A1-7536-43AC-85EF-C7106179F5ED}"/>
          </ac:spMkLst>
        </pc:spChg>
        <pc:picChg chg="add del mod">
          <ac:chgData name="Marina Gigliotti" userId="a9d67892a8ac7894" providerId="LiveId" clId="{BC861887-BF8C-4C0E-B34A-B1BC3114F7DF}" dt="2024-03-15T10:12:00.466" v="63" actId="478"/>
          <ac:picMkLst>
            <pc:docMk/>
            <pc:sldMk cId="160346027" sldId="258"/>
            <ac:picMk id="4" creationId="{A9AB0AC9-9C89-585A-8051-5EEAB7E61336}"/>
          </ac:picMkLst>
        </pc:picChg>
        <pc:picChg chg="add mod">
          <ac:chgData name="Marina Gigliotti" userId="a9d67892a8ac7894" providerId="LiveId" clId="{BC861887-BF8C-4C0E-B34A-B1BC3114F7DF}" dt="2024-03-15T10:12:16.475" v="66" actId="26606"/>
          <ac:picMkLst>
            <pc:docMk/>
            <pc:sldMk cId="160346027" sldId="258"/>
            <ac:picMk id="8" creationId="{87BEF95E-A5CA-2792-30B5-1541B830AE6F}"/>
          </ac:picMkLst>
        </pc:picChg>
      </pc:sldChg>
      <pc:sldChg chg="addSp delSp modSp new mod ord setBg">
        <pc:chgData name="Marina Gigliotti" userId="a9d67892a8ac7894" providerId="LiveId" clId="{BC861887-BF8C-4C0E-B34A-B1BC3114F7DF}" dt="2024-03-20T10:07:28.270" v="3497" actId="1076"/>
        <pc:sldMkLst>
          <pc:docMk/>
          <pc:sldMk cId="4130541456" sldId="259"/>
        </pc:sldMkLst>
        <pc:spChg chg="mod">
          <ac:chgData name="Marina Gigliotti" userId="a9d67892a8ac7894" providerId="LiveId" clId="{BC861887-BF8C-4C0E-B34A-B1BC3114F7DF}" dt="2024-03-16T14:57:32.534" v="1690" actId="26606"/>
          <ac:spMkLst>
            <pc:docMk/>
            <pc:sldMk cId="4130541456" sldId="259"/>
            <ac:spMk id="2" creationId="{10ADAD68-9683-964C-3918-EA6FA3104A31}"/>
          </ac:spMkLst>
        </pc:spChg>
        <pc:spChg chg="add del mod">
          <ac:chgData name="Marina Gigliotti" userId="a9d67892a8ac7894" providerId="LiveId" clId="{BC861887-BF8C-4C0E-B34A-B1BC3114F7DF}" dt="2024-03-16T14:47:31.874" v="1552" actId="26606"/>
          <ac:spMkLst>
            <pc:docMk/>
            <pc:sldMk cId="4130541456" sldId="259"/>
            <ac:spMk id="3" creationId="{736AD400-59A1-C39B-E6E5-4BC36A33A0F8}"/>
          </ac:spMkLst>
        </pc:spChg>
        <pc:spChg chg="add mod">
          <ac:chgData name="Marina Gigliotti" userId="a9d67892a8ac7894" providerId="LiveId" clId="{BC861887-BF8C-4C0E-B34A-B1BC3114F7DF}" dt="2024-03-18T13:45:15.312" v="1949" actId="20577"/>
          <ac:spMkLst>
            <pc:docMk/>
            <pc:sldMk cId="4130541456" sldId="259"/>
            <ac:spMk id="6" creationId="{E5263D55-B87F-731A-D92C-FC88B9407572}"/>
          </ac:spMkLst>
        </pc:spChg>
        <pc:spChg chg="add del">
          <ac:chgData name="Marina Gigliotti" userId="a9d67892a8ac7894" providerId="LiveId" clId="{BC861887-BF8C-4C0E-B34A-B1BC3114F7DF}" dt="2024-03-16T14:55:24.510" v="1594" actId="26606"/>
          <ac:spMkLst>
            <pc:docMk/>
            <pc:sldMk cId="4130541456" sldId="259"/>
            <ac:spMk id="9" creationId="{3ECBE1F1-D69B-4AFA-ABD5-8E41720EF6DE}"/>
          </ac:spMkLst>
        </pc:spChg>
        <pc:spChg chg="add del">
          <ac:chgData name="Marina Gigliotti" userId="a9d67892a8ac7894" providerId="LiveId" clId="{BC861887-BF8C-4C0E-B34A-B1BC3114F7DF}" dt="2024-03-16T14:55:24.510" v="1594" actId="26606"/>
          <ac:spMkLst>
            <pc:docMk/>
            <pc:sldMk cId="4130541456" sldId="259"/>
            <ac:spMk id="11" creationId="{603A6265-E10C-4B85-9C20-E75FCAF9CC63}"/>
          </ac:spMkLst>
        </pc:spChg>
        <pc:spChg chg="add del">
          <ac:chgData name="Marina Gigliotti" userId="a9d67892a8ac7894" providerId="LiveId" clId="{BC861887-BF8C-4C0E-B34A-B1BC3114F7DF}" dt="2024-03-16T14:57:32.534" v="1690" actId="26606"/>
          <ac:spMkLst>
            <pc:docMk/>
            <pc:sldMk cId="4130541456" sldId="259"/>
            <ac:spMk id="16" creationId="{45D37F4E-DDB4-456B-97E0-9937730A039F}"/>
          </ac:spMkLst>
        </pc:spChg>
        <pc:spChg chg="add del">
          <ac:chgData name="Marina Gigliotti" userId="a9d67892a8ac7894" providerId="LiveId" clId="{BC861887-BF8C-4C0E-B34A-B1BC3114F7DF}" dt="2024-03-16T14:57:32.534" v="1690" actId="26606"/>
          <ac:spMkLst>
            <pc:docMk/>
            <pc:sldMk cId="4130541456" sldId="259"/>
            <ac:spMk id="18" creationId="{B2DD41CD-8F47-4F56-AD12-4E2FF7696987}"/>
          </ac:spMkLst>
        </pc:spChg>
        <pc:spChg chg="add del">
          <ac:chgData name="Marina Gigliotti" userId="a9d67892a8ac7894" providerId="LiveId" clId="{BC861887-BF8C-4C0E-B34A-B1BC3114F7DF}" dt="2024-03-16T14:57:32.518" v="1689" actId="26606"/>
          <ac:spMkLst>
            <pc:docMk/>
            <pc:sldMk cId="4130541456" sldId="259"/>
            <ac:spMk id="23" creationId="{117AB3D3-3C9C-4DED-809A-78734805B895}"/>
          </ac:spMkLst>
        </pc:spChg>
        <pc:spChg chg="add del">
          <ac:chgData name="Marina Gigliotti" userId="a9d67892a8ac7894" providerId="LiveId" clId="{BC861887-BF8C-4C0E-B34A-B1BC3114F7DF}" dt="2024-03-16T14:57:32.518" v="1689" actId="26606"/>
          <ac:spMkLst>
            <pc:docMk/>
            <pc:sldMk cId="4130541456" sldId="259"/>
            <ac:spMk id="25" creationId="{3A9A4357-BD1D-4622-A4FE-766E6AB8DE84}"/>
          </ac:spMkLst>
        </pc:spChg>
        <pc:spChg chg="add del">
          <ac:chgData name="Marina Gigliotti" userId="a9d67892a8ac7894" providerId="LiveId" clId="{BC861887-BF8C-4C0E-B34A-B1BC3114F7DF}" dt="2024-03-16T14:57:32.518" v="1689" actId="26606"/>
          <ac:spMkLst>
            <pc:docMk/>
            <pc:sldMk cId="4130541456" sldId="259"/>
            <ac:spMk id="27" creationId="{E659831F-0D9A-4C63-9EBB-8435B85A440F}"/>
          </ac:spMkLst>
        </pc:spChg>
        <pc:spChg chg="add del">
          <ac:chgData name="Marina Gigliotti" userId="a9d67892a8ac7894" providerId="LiveId" clId="{BC861887-BF8C-4C0E-B34A-B1BC3114F7DF}" dt="2024-03-16T14:57:32.518" v="1689" actId="26606"/>
          <ac:spMkLst>
            <pc:docMk/>
            <pc:sldMk cId="4130541456" sldId="259"/>
            <ac:spMk id="29" creationId="{E6995CE5-F890-4ABA-82A2-26507CE8D2A3}"/>
          </ac:spMkLst>
        </pc:spChg>
        <pc:spChg chg="add">
          <ac:chgData name="Marina Gigliotti" userId="a9d67892a8ac7894" providerId="LiveId" clId="{BC861887-BF8C-4C0E-B34A-B1BC3114F7DF}" dt="2024-03-16T14:57:32.534" v="1690" actId="26606"/>
          <ac:spMkLst>
            <pc:docMk/>
            <pc:sldMk cId="4130541456" sldId="259"/>
            <ac:spMk id="31" creationId="{4F7EBAE4-9945-4473-9E34-B2C66EA0F03D}"/>
          </ac:spMkLst>
        </pc:spChg>
        <pc:spChg chg="add">
          <ac:chgData name="Marina Gigliotti" userId="a9d67892a8ac7894" providerId="LiveId" clId="{BC861887-BF8C-4C0E-B34A-B1BC3114F7DF}" dt="2024-03-16T14:57:32.534" v="1690" actId="26606"/>
          <ac:spMkLst>
            <pc:docMk/>
            <pc:sldMk cId="4130541456" sldId="259"/>
            <ac:spMk id="32" creationId="{70BEB1E7-2F88-40BC-B73D-42E5B6F80BFC}"/>
          </ac:spMkLst>
        </pc:spChg>
        <pc:spChg chg="add">
          <ac:chgData name="Marina Gigliotti" userId="a9d67892a8ac7894" providerId="LiveId" clId="{BC861887-BF8C-4C0E-B34A-B1BC3114F7DF}" dt="2024-03-16T14:57:32.534" v="1690" actId="26606"/>
          <ac:spMkLst>
            <pc:docMk/>
            <pc:sldMk cId="4130541456" sldId="259"/>
            <ac:spMk id="33" creationId="{A7B99495-F43F-4D80-A44F-2CB4764EB90B}"/>
          </ac:spMkLst>
        </pc:spChg>
        <pc:graphicFrameChg chg="add del">
          <ac:chgData name="Marina Gigliotti" userId="a9d67892a8ac7894" providerId="LiveId" clId="{BC861887-BF8C-4C0E-B34A-B1BC3114F7DF}" dt="2024-03-16T14:47:31.855" v="1551" actId="26606"/>
          <ac:graphicFrameMkLst>
            <pc:docMk/>
            <pc:sldMk cId="4130541456" sldId="259"/>
            <ac:graphicFrameMk id="13" creationId="{CD5477AF-BEE8-349B-845F-6EF015ADE02E}"/>
          </ac:graphicFrameMkLst>
        </pc:graphicFrameChg>
        <pc:graphicFrameChg chg="add del mod modGraphic">
          <ac:chgData name="Marina Gigliotti" userId="a9d67892a8ac7894" providerId="LiveId" clId="{BC861887-BF8C-4C0E-B34A-B1BC3114F7DF}" dt="2024-03-16T14:53:47.703" v="1591" actId="478"/>
          <ac:graphicFrameMkLst>
            <pc:docMk/>
            <pc:sldMk cId="4130541456" sldId="259"/>
            <ac:graphicFrameMk id="15" creationId="{388DE3EA-7795-9CCB-CDC1-7C66B55279C0}"/>
          </ac:graphicFrameMkLst>
        </pc:graphicFrameChg>
        <pc:picChg chg="add mod ord">
          <ac:chgData name="Marina Gigliotti" userId="a9d67892a8ac7894" providerId="LiveId" clId="{BC861887-BF8C-4C0E-B34A-B1BC3114F7DF}" dt="2024-03-20T10:07:28.270" v="3497" actId="1076"/>
          <ac:picMkLst>
            <pc:docMk/>
            <pc:sldMk cId="4130541456" sldId="259"/>
            <ac:picMk id="5" creationId="{C1E5328D-F402-A7EA-C50E-D8C6404AFD7F}"/>
          </ac:picMkLst>
        </pc:picChg>
      </pc:sldChg>
      <pc:sldChg chg="addSp delSp modSp new mod setBg">
        <pc:chgData name="Marina Gigliotti" userId="a9d67892a8ac7894" providerId="LiveId" clId="{BC861887-BF8C-4C0E-B34A-B1BC3114F7DF}" dt="2024-03-15T10:12:22.351" v="68"/>
        <pc:sldMkLst>
          <pc:docMk/>
          <pc:sldMk cId="2657742335" sldId="260"/>
        </pc:sldMkLst>
        <pc:spChg chg="del">
          <ac:chgData name="Marina Gigliotti" userId="a9d67892a8ac7894" providerId="LiveId" clId="{BC861887-BF8C-4C0E-B34A-B1BC3114F7DF}" dt="2024-03-15T10:11:26.414" v="62" actId="26606"/>
          <ac:spMkLst>
            <pc:docMk/>
            <pc:sldMk cId="2657742335" sldId="260"/>
            <ac:spMk id="2" creationId="{E4B08693-D2BE-2425-8CA3-2D666270A110}"/>
          </ac:spMkLst>
        </pc:spChg>
        <pc:spChg chg="del">
          <ac:chgData name="Marina Gigliotti" userId="a9d67892a8ac7894" providerId="LiveId" clId="{BC861887-BF8C-4C0E-B34A-B1BC3114F7DF}" dt="2024-03-15T10:11:26.414" v="62" actId="26606"/>
          <ac:spMkLst>
            <pc:docMk/>
            <pc:sldMk cId="2657742335" sldId="260"/>
            <ac:spMk id="3" creationId="{5AEFF6CF-43F2-3A3E-455A-BC977D70662D}"/>
          </ac:spMkLst>
        </pc:spChg>
        <pc:spChg chg="add">
          <ac:chgData name="Marina Gigliotti" userId="a9d67892a8ac7894" providerId="LiveId" clId="{BC861887-BF8C-4C0E-B34A-B1BC3114F7DF}" dt="2024-03-15T10:10:20.377" v="57"/>
          <ac:spMkLst>
            <pc:docMk/>
            <pc:sldMk cId="2657742335" sldId="260"/>
            <ac:spMk id="4" creationId="{18932A30-A370-887E-DE24-56AE31C0B4C1}"/>
          </ac:spMkLst>
        </pc:spChg>
        <pc:spChg chg="add mod">
          <ac:chgData name="Marina Gigliotti" userId="a9d67892a8ac7894" providerId="LiveId" clId="{BC861887-BF8C-4C0E-B34A-B1BC3114F7DF}" dt="2024-03-15T10:10:37.517" v="60" actId="14100"/>
          <ac:spMkLst>
            <pc:docMk/>
            <pc:sldMk cId="2657742335" sldId="260"/>
            <ac:spMk id="5" creationId="{6F06DAE8-916E-3A6C-857C-DCE195F791F4}"/>
          </ac:spMkLst>
        </pc:spChg>
        <pc:spChg chg="add mod">
          <ac:chgData name="Marina Gigliotti" userId="a9d67892a8ac7894" providerId="LiveId" clId="{BC861887-BF8C-4C0E-B34A-B1BC3114F7DF}" dt="2024-03-15T10:12:22.351" v="68"/>
          <ac:spMkLst>
            <pc:docMk/>
            <pc:sldMk cId="2657742335" sldId="260"/>
            <ac:spMk id="8" creationId="{420C2A3E-C97E-F191-616D-C3F90EAB7A9F}"/>
          </ac:spMkLst>
        </pc:spChg>
        <pc:spChg chg="add">
          <ac:chgData name="Marina Gigliotti" userId="a9d67892a8ac7894" providerId="LiveId" clId="{BC861887-BF8C-4C0E-B34A-B1BC3114F7DF}" dt="2024-03-15T10:11:26.414" v="62" actId="26606"/>
          <ac:spMkLst>
            <pc:docMk/>
            <pc:sldMk cId="2657742335" sldId="260"/>
            <ac:spMk id="12" creationId="{F3060C83-F051-4F0E-ABAD-AA0DFC48B218}"/>
          </ac:spMkLst>
        </pc:spChg>
        <pc:spChg chg="add">
          <ac:chgData name="Marina Gigliotti" userId="a9d67892a8ac7894" providerId="LiveId" clId="{BC861887-BF8C-4C0E-B34A-B1BC3114F7DF}" dt="2024-03-15T10:11:26.414" v="62" actId="26606"/>
          <ac:spMkLst>
            <pc:docMk/>
            <pc:sldMk cId="2657742335" sldId="260"/>
            <ac:spMk id="14" creationId="{83C98ABE-055B-441F-B07E-44F97F083C39}"/>
          </ac:spMkLst>
        </pc:spChg>
        <pc:spChg chg="add">
          <ac:chgData name="Marina Gigliotti" userId="a9d67892a8ac7894" providerId="LiveId" clId="{BC861887-BF8C-4C0E-B34A-B1BC3114F7DF}" dt="2024-03-15T10:11:26.414" v="62" actId="26606"/>
          <ac:spMkLst>
            <pc:docMk/>
            <pc:sldMk cId="2657742335" sldId="260"/>
            <ac:spMk id="16" creationId="{29FDB030-9B49-4CED-8CCD-4D99382388AC}"/>
          </ac:spMkLst>
        </pc:spChg>
        <pc:spChg chg="add">
          <ac:chgData name="Marina Gigliotti" userId="a9d67892a8ac7894" providerId="LiveId" clId="{BC861887-BF8C-4C0E-B34A-B1BC3114F7DF}" dt="2024-03-15T10:11:26.414" v="62" actId="26606"/>
          <ac:spMkLst>
            <pc:docMk/>
            <pc:sldMk cId="2657742335" sldId="260"/>
            <ac:spMk id="18" creationId="{3783CA14-24A1-485C-8B30-D6A5D87987AD}"/>
          </ac:spMkLst>
        </pc:spChg>
        <pc:spChg chg="add">
          <ac:chgData name="Marina Gigliotti" userId="a9d67892a8ac7894" providerId="LiveId" clId="{BC861887-BF8C-4C0E-B34A-B1BC3114F7DF}" dt="2024-03-15T10:11:26.414" v="62" actId="26606"/>
          <ac:spMkLst>
            <pc:docMk/>
            <pc:sldMk cId="2657742335" sldId="260"/>
            <ac:spMk id="20" creationId="{9A97C86A-04D6-40F7-AE84-31AB43E6A846}"/>
          </ac:spMkLst>
        </pc:spChg>
        <pc:spChg chg="add">
          <ac:chgData name="Marina Gigliotti" userId="a9d67892a8ac7894" providerId="LiveId" clId="{BC861887-BF8C-4C0E-B34A-B1BC3114F7DF}" dt="2024-03-15T10:11:26.414" v="62" actId="26606"/>
          <ac:spMkLst>
            <pc:docMk/>
            <pc:sldMk cId="2657742335" sldId="260"/>
            <ac:spMk id="22" creationId="{FF9F2414-84E8-453E-B1F3-389FDE8192D9}"/>
          </ac:spMkLst>
        </pc:spChg>
        <pc:spChg chg="add">
          <ac:chgData name="Marina Gigliotti" userId="a9d67892a8ac7894" providerId="LiveId" clId="{BC861887-BF8C-4C0E-B34A-B1BC3114F7DF}" dt="2024-03-15T10:11:26.414" v="62" actId="26606"/>
          <ac:spMkLst>
            <pc:docMk/>
            <pc:sldMk cId="2657742335" sldId="260"/>
            <ac:spMk id="24" creationId="{3ECA69A1-7536-43AC-85EF-C7106179F5ED}"/>
          </ac:spMkLst>
        </pc:spChg>
        <pc:picChg chg="add mod">
          <ac:chgData name="Marina Gigliotti" userId="a9d67892a8ac7894" providerId="LiveId" clId="{BC861887-BF8C-4C0E-B34A-B1BC3114F7DF}" dt="2024-03-15T10:11:26.414" v="62" actId="26606"/>
          <ac:picMkLst>
            <pc:docMk/>
            <pc:sldMk cId="2657742335" sldId="260"/>
            <ac:picMk id="7" creationId="{A4E52468-60D6-E3EF-7E37-15F06230F6ED}"/>
          </ac:picMkLst>
        </pc:picChg>
      </pc:sldChg>
      <pc:sldChg chg="addSp delSp modSp add mod setBg addAnim delAnim setClrOvrMap delDesignElem">
        <pc:chgData name="Marina Gigliotti" userId="a9d67892a8ac7894" providerId="LiveId" clId="{BC861887-BF8C-4C0E-B34A-B1BC3114F7DF}" dt="2024-03-15T11:50:48.132" v="184"/>
        <pc:sldMkLst>
          <pc:docMk/>
          <pc:sldMk cId="1057683087" sldId="261"/>
        </pc:sldMkLst>
        <pc:spChg chg="mod">
          <ac:chgData name="Marina Gigliotti" userId="a9d67892a8ac7894" providerId="LiveId" clId="{BC861887-BF8C-4C0E-B34A-B1BC3114F7DF}" dt="2024-03-15T11:50:48.132" v="183" actId="26606"/>
          <ac:spMkLst>
            <pc:docMk/>
            <pc:sldMk cId="1057683087" sldId="261"/>
            <ac:spMk id="2" creationId="{8939D831-CC8A-E38C-3CFA-2817D45EFBBC}"/>
          </ac:spMkLst>
        </pc:spChg>
        <pc:spChg chg="add del">
          <ac:chgData name="Marina Gigliotti" userId="a9d67892a8ac7894" providerId="LiveId" clId="{BC861887-BF8C-4C0E-B34A-B1BC3114F7DF}" dt="2024-03-15T11:50:29.464" v="179" actId="26606"/>
          <ac:spMkLst>
            <pc:docMk/>
            <pc:sldMk cId="1057683087" sldId="261"/>
            <ac:spMk id="5" creationId="{3A930249-8242-4E2B-AF17-C01826488321}"/>
          </ac:spMkLst>
        </pc:spChg>
        <pc:spChg chg="add">
          <ac:chgData name="Marina Gigliotti" userId="a9d67892a8ac7894" providerId="LiveId" clId="{BC861887-BF8C-4C0E-B34A-B1BC3114F7DF}" dt="2024-03-15T11:50:48.132" v="183" actId="26606"/>
          <ac:spMkLst>
            <pc:docMk/>
            <pc:sldMk cId="1057683087" sldId="261"/>
            <ac:spMk id="7" creationId="{6F5A5072-7B47-4D32-B52A-4EBBF590B8A5}"/>
          </ac:spMkLst>
        </pc:spChg>
        <pc:spChg chg="del">
          <ac:chgData name="Marina Gigliotti" userId="a9d67892a8ac7894" providerId="LiveId" clId="{BC861887-BF8C-4C0E-B34A-B1BC3114F7DF}" dt="2024-03-15T11:49:25.644" v="138"/>
          <ac:spMkLst>
            <pc:docMk/>
            <pc:sldMk cId="1057683087" sldId="261"/>
            <ac:spMk id="8" creationId="{71B2258F-86CA-4D4D-8270-BC05FCDEBFB3}"/>
          </ac:spMkLst>
        </pc:spChg>
        <pc:spChg chg="add">
          <ac:chgData name="Marina Gigliotti" userId="a9d67892a8ac7894" providerId="LiveId" clId="{BC861887-BF8C-4C0E-B34A-B1BC3114F7DF}" dt="2024-03-15T11:50:48.132" v="183" actId="26606"/>
          <ac:spMkLst>
            <pc:docMk/>
            <pc:sldMk cId="1057683087" sldId="261"/>
            <ac:spMk id="9" creationId="{9715DAF0-AE1B-46C9-8A6B-DB2AA05AB91D}"/>
          </ac:spMkLst>
        </pc:spChg>
        <pc:spChg chg="add del">
          <ac:chgData name="Marina Gigliotti" userId="a9d67892a8ac7894" providerId="LiveId" clId="{BC861887-BF8C-4C0E-B34A-B1BC3114F7DF}" dt="2024-03-15T11:50:29.464" v="179" actId="26606"/>
          <ac:spMkLst>
            <pc:docMk/>
            <pc:sldMk cId="1057683087" sldId="261"/>
            <ac:spMk id="10" creationId="{A5BDD999-C5E1-4B3E-A710-768673819165}"/>
          </ac:spMkLst>
        </pc:spChg>
        <pc:spChg chg="add">
          <ac:chgData name="Marina Gigliotti" userId="a9d67892a8ac7894" providerId="LiveId" clId="{BC861887-BF8C-4C0E-B34A-B1BC3114F7DF}" dt="2024-03-15T11:50:48.132" v="183" actId="26606"/>
          <ac:spMkLst>
            <pc:docMk/>
            <pc:sldMk cId="1057683087" sldId="261"/>
            <ac:spMk id="11" creationId="{6016219D-510E-4184-9090-6D5578A87BD1}"/>
          </ac:spMkLst>
        </pc:spChg>
        <pc:spChg chg="add del">
          <ac:chgData name="Marina Gigliotti" userId="a9d67892a8ac7894" providerId="LiveId" clId="{BC861887-BF8C-4C0E-B34A-B1BC3114F7DF}" dt="2024-03-15T11:50:44.182" v="182" actId="26606"/>
          <ac:spMkLst>
            <pc:docMk/>
            <pc:sldMk cId="1057683087" sldId="261"/>
            <ac:spMk id="12" creationId="{71B2258F-86CA-4D4D-8270-BC05FCDEBFB3}"/>
          </ac:spMkLst>
        </pc:spChg>
        <pc:spChg chg="add">
          <ac:chgData name="Marina Gigliotti" userId="a9d67892a8ac7894" providerId="LiveId" clId="{BC861887-BF8C-4C0E-B34A-B1BC3114F7DF}" dt="2024-03-15T11:50:48.132" v="183" actId="26606"/>
          <ac:spMkLst>
            <pc:docMk/>
            <pc:sldMk cId="1057683087" sldId="261"/>
            <ac:spMk id="14" creationId="{AFF4A713-7B75-4B21-90D7-5AB19547C728}"/>
          </ac:spMkLst>
        </pc:spChg>
        <pc:spChg chg="add">
          <ac:chgData name="Marina Gigliotti" userId="a9d67892a8ac7894" providerId="LiveId" clId="{BC861887-BF8C-4C0E-B34A-B1BC3114F7DF}" dt="2024-03-15T11:50:48.132" v="183" actId="26606"/>
          <ac:spMkLst>
            <pc:docMk/>
            <pc:sldMk cId="1057683087" sldId="261"/>
            <ac:spMk id="15" creationId="{DC631C0B-6DA6-4E57-8231-CE32B3434A7E}"/>
          </ac:spMkLst>
        </pc:spChg>
        <pc:spChg chg="add">
          <ac:chgData name="Marina Gigliotti" userId="a9d67892a8ac7894" providerId="LiveId" clId="{BC861887-BF8C-4C0E-B34A-B1BC3114F7DF}" dt="2024-03-15T11:50:48.132" v="183" actId="26606"/>
          <ac:spMkLst>
            <pc:docMk/>
            <pc:sldMk cId="1057683087" sldId="261"/>
            <ac:spMk id="17" creationId="{C29501E6-A978-4A61-9689-9085AF97A53A}"/>
          </ac:spMkLst>
        </pc:spChg>
        <pc:picChg chg="del">
          <ac:chgData name="Marina Gigliotti" userId="a9d67892a8ac7894" providerId="LiveId" clId="{BC861887-BF8C-4C0E-B34A-B1BC3114F7DF}" dt="2024-03-15T11:50:04.652" v="177" actId="478"/>
          <ac:picMkLst>
            <pc:docMk/>
            <pc:sldMk cId="1057683087" sldId="261"/>
            <ac:picMk id="4" creationId="{6C686BA2-15BD-66AD-09AE-A357C82B5A01}"/>
          </ac:picMkLst>
        </pc:picChg>
        <pc:picChg chg="add del">
          <ac:chgData name="Marina Gigliotti" userId="a9d67892a8ac7894" providerId="LiveId" clId="{BC861887-BF8C-4C0E-B34A-B1BC3114F7DF}" dt="2024-03-15T11:50:29.464" v="179" actId="26606"/>
          <ac:picMkLst>
            <pc:docMk/>
            <pc:sldMk cId="1057683087" sldId="261"/>
            <ac:picMk id="6" creationId="{CF9EAA72-306B-5285-2DAF-AA08B393160F}"/>
          </ac:picMkLst>
        </pc:picChg>
        <pc:picChg chg="add del">
          <ac:chgData name="Marina Gigliotti" userId="a9d67892a8ac7894" providerId="LiveId" clId="{BC861887-BF8C-4C0E-B34A-B1BC3114F7DF}" dt="2024-03-15T11:50:44.182" v="182" actId="26606"/>
          <ac:picMkLst>
            <pc:docMk/>
            <pc:sldMk cId="1057683087" sldId="261"/>
            <ac:picMk id="13" creationId="{C2858FE8-1714-411F-28B4-DC0E114786A0}"/>
          </ac:picMkLst>
        </pc:picChg>
      </pc:sldChg>
      <pc:sldChg chg="addSp delSp modSp new mod setBg addAnim delAnim">
        <pc:chgData name="Marina Gigliotti" userId="a9d67892a8ac7894" providerId="LiveId" clId="{BC861887-BF8C-4C0E-B34A-B1BC3114F7DF}" dt="2024-03-19T17:02:49.852" v="3092"/>
        <pc:sldMkLst>
          <pc:docMk/>
          <pc:sldMk cId="257305321" sldId="262"/>
        </pc:sldMkLst>
        <pc:spChg chg="mod ord">
          <ac:chgData name="Marina Gigliotti" userId="a9d67892a8ac7894" providerId="LiveId" clId="{BC861887-BF8C-4C0E-B34A-B1BC3114F7DF}" dt="2024-03-19T17:02:49.851" v="3091" actId="26606"/>
          <ac:spMkLst>
            <pc:docMk/>
            <pc:sldMk cId="257305321" sldId="262"/>
            <ac:spMk id="2" creationId="{619EE1E6-C5B6-D6F2-CE70-82FCA95099F2}"/>
          </ac:spMkLst>
        </pc:spChg>
        <pc:spChg chg="del">
          <ac:chgData name="Marina Gigliotti" userId="a9d67892a8ac7894" providerId="LiveId" clId="{BC861887-BF8C-4C0E-B34A-B1BC3114F7DF}" dt="2024-03-19T17:02:23.626" v="3085" actId="478"/>
          <ac:spMkLst>
            <pc:docMk/>
            <pc:sldMk cId="257305321" sldId="262"/>
            <ac:spMk id="3" creationId="{4EB0DFF3-BB05-392E-DE74-82C69C8CDCAA}"/>
          </ac:spMkLst>
        </pc:spChg>
        <pc:spChg chg="add del">
          <ac:chgData name="Marina Gigliotti" userId="a9d67892a8ac7894" providerId="LiveId" clId="{BC861887-BF8C-4C0E-B34A-B1BC3114F7DF}" dt="2024-03-19T17:02:46.002" v="3087" actId="26606"/>
          <ac:spMkLst>
            <pc:docMk/>
            <pc:sldMk cId="257305321" sldId="262"/>
            <ac:spMk id="5129" creationId="{FA69AAE0-49D5-4C8B-8BA2-55898C00E05E}"/>
          </ac:spMkLst>
        </pc:spChg>
        <pc:spChg chg="add del">
          <ac:chgData name="Marina Gigliotti" userId="a9d67892a8ac7894" providerId="LiveId" clId="{BC861887-BF8C-4C0E-B34A-B1BC3114F7DF}" dt="2024-03-19T17:02:49.842" v="3090" actId="26606"/>
          <ac:spMkLst>
            <pc:docMk/>
            <pc:sldMk cId="257305321" sldId="262"/>
            <ac:spMk id="5135" creationId="{C497725C-6431-496A-B11C-691354780DCD}"/>
          </ac:spMkLst>
        </pc:spChg>
        <pc:spChg chg="add del">
          <ac:chgData name="Marina Gigliotti" userId="a9d67892a8ac7894" providerId="LiveId" clId="{BC861887-BF8C-4C0E-B34A-B1BC3114F7DF}" dt="2024-03-19T17:02:49.842" v="3090" actId="26606"/>
          <ac:spMkLst>
            <pc:docMk/>
            <pc:sldMk cId="257305321" sldId="262"/>
            <ac:spMk id="5136" creationId="{B81933D1-5615-42C7-9C0B-4EB7105CCE2D}"/>
          </ac:spMkLst>
        </pc:spChg>
        <pc:spChg chg="add del">
          <ac:chgData name="Marina Gigliotti" userId="a9d67892a8ac7894" providerId="LiveId" clId="{BC861887-BF8C-4C0E-B34A-B1BC3114F7DF}" dt="2024-03-19T17:02:49.842" v="3090" actId="26606"/>
          <ac:spMkLst>
            <pc:docMk/>
            <pc:sldMk cId="257305321" sldId="262"/>
            <ac:spMk id="5138" creationId="{B089A89A-1E9C-4761-9DFF-53C275FBF870}"/>
          </ac:spMkLst>
        </pc:spChg>
        <pc:spChg chg="add del">
          <ac:chgData name="Marina Gigliotti" userId="a9d67892a8ac7894" providerId="LiveId" clId="{BC861887-BF8C-4C0E-B34A-B1BC3114F7DF}" dt="2024-03-19T17:02:49.842" v="3090" actId="26606"/>
          <ac:spMkLst>
            <pc:docMk/>
            <pc:sldMk cId="257305321" sldId="262"/>
            <ac:spMk id="5140" creationId="{19C9EAEA-39D0-4B0E-A0EB-51E7B26740B1}"/>
          </ac:spMkLst>
        </pc:spChg>
        <pc:spChg chg="add">
          <ac:chgData name="Marina Gigliotti" userId="a9d67892a8ac7894" providerId="LiveId" clId="{BC861887-BF8C-4C0E-B34A-B1BC3114F7DF}" dt="2024-03-19T17:02:49.851" v="3091" actId="26606"/>
          <ac:spMkLst>
            <pc:docMk/>
            <pc:sldMk cId="257305321" sldId="262"/>
            <ac:spMk id="5142" creationId="{022BDE4A-8A20-4A69-9C5A-581C82036A4D}"/>
          </ac:spMkLst>
        </pc:spChg>
        <pc:grpChg chg="add del">
          <ac:chgData name="Marina Gigliotti" userId="a9d67892a8ac7894" providerId="LiveId" clId="{BC861887-BF8C-4C0E-B34A-B1BC3114F7DF}" dt="2024-03-19T17:02:49.842" v="3090" actId="26606"/>
          <ac:grpSpMkLst>
            <pc:docMk/>
            <pc:sldMk cId="257305321" sldId="262"/>
            <ac:grpSpMk id="5131" creationId="{032D8612-31EB-44CF-A1D0-14FD4C705424}"/>
          </ac:grpSpMkLst>
        </pc:grpChg>
        <pc:picChg chg="add del">
          <ac:chgData name="Marina Gigliotti" userId="a9d67892a8ac7894" providerId="LiveId" clId="{BC861887-BF8C-4C0E-B34A-B1BC3114F7DF}" dt="2024-03-15T13:39:02.483" v="745" actId="478"/>
          <ac:picMkLst>
            <pc:docMk/>
            <pc:sldMk cId="257305321" sldId="262"/>
            <ac:picMk id="5" creationId="{81FBEC17-6D80-8BCC-BA88-771B045977F8}"/>
          </ac:picMkLst>
        </pc:picChg>
        <pc:picChg chg="add mod">
          <ac:chgData name="Marina Gigliotti" userId="a9d67892a8ac7894" providerId="LiveId" clId="{BC861887-BF8C-4C0E-B34A-B1BC3114F7DF}" dt="2024-03-19T17:02:49.851" v="3091" actId="26606"/>
          <ac:picMkLst>
            <pc:docMk/>
            <pc:sldMk cId="257305321" sldId="262"/>
            <ac:picMk id="5122" creationId="{5BDA8881-7996-1C12-D087-6DBA32091268}"/>
          </ac:picMkLst>
        </pc:picChg>
        <pc:picChg chg="add mod">
          <ac:chgData name="Marina Gigliotti" userId="a9d67892a8ac7894" providerId="LiveId" clId="{BC861887-BF8C-4C0E-B34A-B1BC3114F7DF}" dt="2024-03-19T17:02:49.851" v="3091" actId="26606"/>
          <ac:picMkLst>
            <pc:docMk/>
            <pc:sldMk cId="257305321" sldId="262"/>
            <ac:picMk id="5124" creationId="{8E392E95-F5E8-6742-F61C-7E9221AEEA80}"/>
          </ac:picMkLst>
        </pc:picChg>
      </pc:sldChg>
      <pc:sldChg chg="addSp delSp modSp add mod setBg delDesignElem">
        <pc:chgData name="Marina Gigliotti" userId="a9d67892a8ac7894" providerId="LiveId" clId="{BC861887-BF8C-4C0E-B34A-B1BC3114F7DF}" dt="2024-03-15T11:56:02.668" v="248" actId="26606"/>
        <pc:sldMkLst>
          <pc:docMk/>
          <pc:sldMk cId="2942545193" sldId="263"/>
        </pc:sldMkLst>
        <pc:spChg chg="mod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2" creationId="{8939D831-CC8A-E38C-3CFA-2817D45EFBBC}"/>
          </ac:spMkLst>
        </pc:spChg>
        <pc:spChg chg="del">
          <ac:chgData name="Marina Gigliotti" userId="a9d67892a8ac7894" providerId="LiveId" clId="{BC861887-BF8C-4C0E-B34A-B1BC3114F7DF}" dt="2024-03-15T11:54:20.913" v="190"/>
          <ac:spMkLst>
            <pc:docMk/>
            <pc:sldMk cId="2942545193" sldId="263"/>
            <ac:spMk id="7" creationId="{6F5A5072-7B47-4D32-B52A-4EBBF590B8A5}"/>
          </ac:spMkLst>
        </pc:spChg>
        <pc:spChg chg="add del">
          <ac:chgData name="Marina Gigliotti" userId="a9d67892a8ac7894" providerId="LiveId" clId="{BC861887-BF8C-4C0E-B34A-B1BC3114F7DF}" dt="2024-03-15T11:55:40.426" v="245" actId="26606"/>
          <ac:spMkLst>
            <pc:docMk/>
            <pc:sldMk cId="2942545193" sldId="263"/>
            <ac:spMk id="8" creationId="{06DA9DF9-31F7-4056-B42E-878CC92417B8}"/>
          </ac:spMkLst>
        </pc:spChg>
        <pc:spChg chg="del">
          <ac:chgData name="Marina Gigliotti" userId="a9d67892a8ac7894" providerId="LiveId" clId="{BC861887-BF8C-4C0E-B34A-B1BC3114F7DF}" dt="2024-03-15T11:54:20.913" v="190"/>
          <ac:spMkLst>
            <pc:docMk/>
            <pc:sldMk cId="2942545193" sldId="263"/>
            <ac:spMk id="9" creationId="{9715DAF0-AE1B-46C9-8A6B-DB2AA05AB91D}"/>
          </ac:spMkLst>
        </pc:spChg>
        <pc:spChg chg="add del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10" creationId="{577D6B2E-37A3-429E-A37C-F30ED6487282}"/>
          </ac:spMkLst>
        </pc:spChg>
        <pc:spChg chg="del">
          <ac:chgData name="Marina Gigliotti" userId="a9d67892a8ac7894" providerId="LiveId" clId="{BC861887-BF8C-4C0E-B34A-B1BC3114F7DF}" dt="2024-03-15T11:54:20.913" v="190"/>
          <ac:spMkLst>
            <pc:docMk/>
            <pc:sldMk cId="2942545193" sldId="263"/>
            <ac:spMk id="11" creationId="{6016219D-510E-4184-9090-6D5578A87BD1}"/>
          </ac:spMkLst>
        </pc:spChg>
        <pc:spChg chg="add del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12" creationId="{5CEAD642-85CF-4750-8432-7C80C901F001}"/>
          </ac:spMkLst>
        </pc:spChg>
        <pc:spChg chg="add del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13" creationId="{730D8B3B-9B80-4025-B934-26DC7D7CD231}"/>
          </ac:spMkLst>
        </pc:spChg>
        <pc:spChg chg="del">
          <ac:chgData name="Marina Gigliotti" userId="a9d67892a8ac7894" providerId="LiveId" clId="{BC861887-BF8C-4C0E-B34A-B1BC3114F7DF}" dt="2024-03-15T11:54:20.913" v="190"/>
          <ac:spMkLst>
            <pc:docMk/>
            <pc:sldMk cId="2942545193" sldId="263"/>
            <ac:spMk id="14" creationId="{AFF4A713-7B75-4B21-90D7-5AB19547C728}"/>
          </ac:spMkLst>
        </pc:spChg>
        <pc:spChg chg="del">
          <ac:chgData name="Marina Gigliotti" userId="a9d67892a8ac7894" providerId="LiveId" clId="{BC861887-BF8C-4C0E-B34A-B1BC3114F7DF}" dt="2024-03-15T11:54:20.913" v="190"/>
          <ac:spMkLst>
            <pc:docMk/>
            <pc:sldMk cId="2942545193" sldId="263"/>
            <ac:spMk id="15" creationId="{DC631C0B-6DA6-4E57-8231-CE32B3434A7E}"/>
          </ac:spMkLst>
        </pc:spChg>
        <pc:spChg chg="add del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16" creationId="{FA33EEAE-15D5-4119-8C1E-89D943F911EF}"/>
          </ac:spMkLst>
        </pc:spChg>
        <pc:spChg chg="del">
          <ac:chgData name="Marina Gigliotti" userId="a9d67892a8ac7894" providerId="LiveId" clId="{BC861887-BF8C-4C0E-B34A-B1BC3114F7DF}" dt="2024-03-15T11:54:20.913" v="190"/>
          <ac:spMkLst>
            <pc:docMk/>
            <pc:sldMk cId="2942545193" sldId="263"/>
            <ac:spMk id="17" creationId="{C29501E6-A978-4A61-9689-9085AF97A53A}"/>
          </ac:spMkLst>
        </pc:spChg>
        <pc:spChg chg="add del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18" creationId="{1064D5D5-227B-4F66-9AEA-46F570E793BD}"/>
          </ac:spMkLst>
        </pc:spChg>
        <pc:spChg chg="add del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19" creationId="{B5A1B09C-1565-46F8-B70F-621C5EB48A09}"/>
          </ac:spMkLst>
        </pc:spChg>
        <pc:spChg chg="add del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20" creationId="{646B67A4-D328-4747-A82B-65E84FA46368}"/>
          </ac:spMkLst>
        </pc:spChg>
        <pc:spChg chg="add del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21" creationId="{8C516CC8-80AC-446C-A56E-9F54B7210402}"/>
          </ac:spMkLst>
        </pc:spChg>
        <pc:spChg chg="add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26" creationId="{577D6B2E-37A3-429E-A37C-F30ED6487282}"/>
          </ac:spMkLst>
        </pc:spChg>
        <pc:spChg chg="add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28" creationId="{5CEAD642-85CF-4750-8432-7C80C901F001}"/>
          </ac:spMkLst>
        </pc:spChg>
        <pc:spChg chg="add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30" creationId="{FA33EEAE-15D5-4119-8C1E-89D943F911EF}"/>
          </ac:spMkLst>
        </pc:spChg>
        <pc:spChg chg="add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32" creationId="{730D8B3B-9B80-4025-B934-26DC7D7CD231}"/>
          </ac:spMkLst>
        </pc:spChg>
        <pc:spChg chg="add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34" creationId="{1064D5D5-227B-4F66-9AEA-46F570E793BD}"/>
          </ac:spMkLst>
        </pc:spChg>
        <pc:spChg chg="add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36" creationId="{646B67A4-D328-4747-A82B-65E84FA46368}"/>
          </ac:spMkLst>
        </pc:spChg>
        <pc:spChg chg="add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38" creationId="{B5A1B09C-1565-46F8-B70F-621C5EB48A09}"/>
          </ac:spMkLst>
        </pc:spChg>
        <pc:spChg chg="add">
          <ac:chgData name="Marina Gigliotti" userId="a9d67892a8ac7894" providerId="LiveId" clId="{BC861887-BF8C-4C0E-B34A-B1BC3114F7DF}" dt="2024-03-15T11:56:02.668" v="248" actId="26606"/>
          <ac:spMkLst>
            <pc:docMk/>
            <pc:sldMk cId="2942545193" sldId="263"/>
            <ac:spMk id="40" creationId="{8C516CC8-80AC-446C-A56E-9F54B7210402}"/>
          </ac:spMkLst>
        </pc:spChg>
        <pc:picChg chg="add del">
          <ac:chgData name="Marina Gigliotti" userId="a9d67892a8ac7894" providerId="LiveId" clId="{BC861887-BF8C-4C0E-B34A-B1BC3114F7DF}" dt="2024-03-15T11:55:40.426" v="245" actId="26606"/>
          <ac:picMkLst>
            <pc:docMk/>
            <pc:sldMk cId="2942545193" sldId="263"/>
            <ac:picMk id="4" creationId="{87544B0A-5912-B662-3108-418C40FA0374}"/>
          </ac:picMkLst>
        </pc:picChg>
      </pc:sldChg>
      <pc:sldChg chg="delSp add del setBg delDesignElem">
        <pc:chgData name="Marina Gigliotti" userId="a9d67892a8ac7894" providerId="LiveId" clId="{BC861887-BF8C-4C0E-B34A-B1BC3114F7DF}" dt="2024-03-15T11:54:16.281" v="188" actId="2696"/>
        <pc:sldMkLst>
          <pc:docMk/>
          <pc:sldMk cId="3000952837" sldId="263"/>
        </pc:sldMkLst>
        <pc:spChg chg="del">
          <ac:chgData name="Marina Gigliotti" userId="a9d67892a8ac7894" providerId="LiveId" clId="{BC861887-BF8C-4C0E-B34A-B1BC3114F7DF}" dt="2024-03-15T11:54:01.021" v="187"/>
          <ac:spMkLst>
            <pc:docMk/>
            <pc:sldMk cId="3000952837" sldId="263"/>
            <ac:spMk id="7" creationId="{6F5A5072-7B47-4D32-B52A-4EBBF590B8A5}"/>
          </ac:spMkLst>
        </pc:spChg>
        <pc:spChg chg="del">
          <ac:chgData name="Marina Gigliotti" userId="a9d67892a8ac7894" providerId="LiveId" clId="{BC861887-BF8C-4C0E-B34A-B1BC3114F7DF}" dt="2024-03-15T11:54:01.021" v="187"/>
          <ac:spMkLst>
            <pc:docMk/>
            <pc:sldMk cId="3000952837" sldId="263"/>
            <ac:spMk id="9" creationId="{9715DAF0-AE1B-46C9-8A6B-DB2AA05AB91D}"/>
          </ac:spMkLst>
        </pc:spChg>
        <pc:spChg chg="del">
          <ac:chgData name="Marina Gigliotti" userId="a9d67892a8ac7894" providerId="LiveId" clId="{BC861887-BF8C-4C0E-B34A-B1BC3114F7DF}" dt="2024-03-15T11:54:01.021" v="187"/>
          <ac:spMkLst>
            <pc:docMk/>
            <pc:sldMk cId="3000952837" sldId="263"/>
            <ac:spMk id="11" creationId="{6016219D-510E-4184-9090-6D5578A87BD1}"/>
          </ac:spMkLst>
        </pc:spChg>
        <pc:spChg chg="del">
          <ac:chgData name="Marina Gigliotti" userId="a9d67892a8ac7894" providerId="LiveId" clId="{BC861887-BF8C-4C0E-B34A-B1BC3114F7DF}" dt="2024-03-15T11:54:01.021" v="187"/>
          <ac:spMkLst>
            <pc:docMk/>
            <pc:sldMk cId="3000952837" sldId="263"/>
            <ac:spMk id="14" creationId="{AFF4A713-7B75-4B21-90D7-5AB19547C728}"/>
          </ac:spMkLst>
        </pc:spChg>
        <pc:spChg chg="del">
          <ac:chgData name="Marina Gigliotti" userId="a9d67892a8ac7894" providerId="LiveId" clId="{BC861887-BF8C-4C0E-B34A-B1BC3114F7DF}" dt="2024-03-15T11:54:01.021" v="187"/>
          <ac:spMkLst>
            <pc:docMk/>
            <pc:sldMk cId="3000952837" sldId="263"/>
            <ac:spMk id="15" creationId="{DC631C0B-6DA6-4E57-8231-CE32B3434A7E}"/>
          </ac:spMkLst>
        </pc:spChg>
        <pc:spChg chg="del">
          <ac:chgData name="Marina Gigliotti" userId="a9d67892a8ac7894" providerId="LiveId" clId="{BC861887-BF8C-4C0E-B34A-B1BC3114F7DF}" dt="2024-03-15T11:54:01.021" v="187"/>
          <ac:spMkLst>
            <pc:docMk/>
            <pc:sldMk cId="3000952837" sldId="263"/>
            <ac:spMk id="17" creationId="{C29501E6-A978-4A61-9689-9085AF97A53A}"/>
          </ac:spMkLst>
        </pc:spChg>
      </pc:sldChg>
      <pc:sldChg chg="addSp delSp modSp new mod setBg">
        <pc:chgData name="Marina Gigliotti" userId="a9d67892a8ac7894" providerId="LiveId" clId="{BC861887-BF8C-4C0E-B34A-B1BC3114F7DF}" dt="2024-03-15T12:02:46.167" v="342" actId="2711"/>
        <pc:sldMkLst>
          <pc:docMk/>
          <pc:sldMk cId="3860286785" sldId="264"/>
        </pc:sldMkLst>
        <pc:spChg chg="mod">
          <ac:chgData name="Marina Gigliotti" userId="a9d67892a8ac7894" providerId="LiveId" clId="{BC861887-BF8C-4C0E-B34A-B1BC3114F7DF}" dt="2024-03-15T12:02:21.422" v="336" actId="26606"/>
          <ac:spMkLst>
            <pc:docMk/>
            <pc:sldMk cId="3860286785" sldId="264"/>
            <ac:spMk id="2" creationId="{D546D3AB-0221-0BBD-89F7-C562FA18D041}"/>
          </ac:spMkLst>
        </pc:spChg>
        <pc:spChg chg="mod">
          <ac:chgData name="Marina Gigliotti" userId="a9d67892a8ac7894" providerId="LiveId" clId="{BC861887-BF8C-4C0E-B34A-B1BC3114F7DF}" dt="2024-03-15T12:02:46.167" v="342" actId="2711"/>
          <ac:spMkLst>
            <pc:docMk/>
            <pc:sldMk cId="3860286785" sldId="264"/>
            <ac:spMk id="3" creationId="{8DC026FC-80BB-AC40-4DD9-D3CB12204712}"/>
          </ac:spMkLst>
        </pc:spChg>
        <pc:spChg chg="add">
          <ac:chgData name="Marina Gigliotti" userId="a9d67892a8ac7894" providerId="LiveId" clId="{BC861887-BF8C-4C0E-B34A-B1BC3114F7DF}" dt="2024-03-15T12:02:21.422" v="336" actId="26606"/>
          <ac:spMkLst>
            <pc:docMk/>
            <pc:sldMk cId="3860286785" sldId="264"/>
            <ac:spMk id="4105" creationId="{DBC6133C-0615-4CE4-9132-37E609A9BDFA}"/>
          </ac:spMkLst>
        </pc:spChg>
        <pc:spChg chg="add">
          <ac:chgData name="Marina Gigliotti" userId="a9d67892a8ac7894" providerId="LiveId" clId="{BC861887-BF8C-4C0E-B34A-B1BC3114F7DF}" dt="2024-03-15T12:02:21.422" v="336" actId="26606"/>
          <ac:spMkLst>
            <pc:docMk/>
            <pc:sldMk cId="3860286785" sldId="264"/>
            <ac:spMk id="4107" creationId="{169CC832-2974-4E8D-90ED-3E2941BA7336}"/>
          </ac:spMkLst>
        </pc:spChg>
        <pc:spChg chg="add">
          <ac:chgData name="Marina Gigliotti" userId="a9d67892a8ac7894" providerId="LiveId" clId="{BC861887-BF8C-4C0E-B34A-B1BC3114F7DF}" dt="2024-03-15T12:02:21.422" v="336" actId="26606"/>
          <ac:spMkLst>
            <pc:docMk/>
            <pc:sldMk cId="3860286785" sldId="264"/>
            <ac:spMk id="4109" creationId="{55222F96-971A-4F90-B841-6BAB416C7AC1}"/>
          </ac:spMkLst>
        </pc:spChg>
        <pc:spChg chg="add">
          <ac:chgData name="Marina Gigliotti" userId="a9d67892a8ac7894" providerId="LiveId" clId="{BC861887-BF8C-4C0E-B34A-B1BC3114F7DF}" dt="2024-03-15T12:02:21.422" v="336" actId="26606"/>
          <ac:spMkLst>
            <pc:docMk/>
            <pc:sldMk cId="3860286785" sldId="264"/>
            <ac:spMk id="4111" creationId="{08980754-6F4B-43C9-B9BE-127B6BED6586}"/>
          </ac:spMkLst>
        </pc:spChg>
        <pc:spChg chg="add">
          <ac:chgData name="Marina Gigliotti" userId="a9d67892a8ac7894" providerId="LiveId" clId="{BC861887-BF8C-4C0E-B34A-B1BC3114F7DF}" dt="2024-03-15T12:02:21.422" v="336" actId="26606"/>
          <ac:spMkLst>
            <pc:docMk/>
            <pc:sldMk cId="3860286785" sldId="264"/>
            <ac:spMk id="4113" creationId="{2C1BBA94-3F40-40AA-8BB9-E69E25E537C1}"/>
          </ac:spMkLst>
        </pc:spChg>
        <pc:picChg chg="add del mod">
          <ac:chgData name="Marina Gigliotti" userId="a9d67892a8ac7894" providerId="LiveId" clId="{BC861887-BF8C-4C0E-B34A-B1BC3114F7DF}" dt="2024-03-15T11:59:27.268" v="290" actId="478"/>
          <ac:picMkLst>
            <pc:docMk/>
            <pc:sldMk cId="3860286785" sldId="264"/>
            <ac:picMk id="4098" creationId="{E3BE4376-EBE7-1656-C190-4EEE1D2FB2B4}"/>
          </ac:picMkLst>
        </pc:picChg>
        <pc:picChg chg="add mod">
          <ac:chgData name="Marina Gigliotti" userId="a9d67892a8ac7894" providerId="LiveId" clId="{BC861887-BF8C-4C0E-B34A-B1BC3114F7DF}" dt="2024-03-15T12:02:21.422" v="336" actId="26606"/>
          <ac:picMkLst>
            <pc:docMk/>
            <pc:sldMk cId="3860286785" sldId="264"/>
            <ac:picMk id="4100" creationId="{6578ACA5-522C-388A-0751-ED37290F3AAF}"/>
          </ac:picMkLst>
        </pc:picChg>
      </pc:sldChg>
      <pc:sldChg chg="addSp delSp modSp add mod setBg">
        <pc:chgData name="Marina Gigliotti" userId="a9d67892a8ac7894" providerId="LiveId" clId="{BC861887-BF8C-4C0E-B34A-B1BC3114F7DF}" dt="2024-03-15T12:56:00.431" v="685" actId="20577"/>
        <pc:sldMkLst>
          <pc:docMk/>
          <pc:sldMk cId="2571218526" sldId="265"/>
        </pc:sldMkLst>
        <pc:spChg chg="mod">
          <ac:chgData name="Marina Gigliotti" userId="a9d67892a8ac7894" providerId="LiveId" clId="{BC861887-BF8C-4C0E-B34A-B1BC3114F7DF}" dt="2024-03-15T12:56:00.431" v="685" actId="20577"/>
          <ac:spMkLst>
            <pc:docMk/>
            <pc:sldMk cId="2571218526" sldId="265"/>
            <ac:spMk id="2" creationId="{D546D3AB-0221-0BBD-89F7-C562FA18D041}"/>
          </ac:spMkLst>
        </pc:spChg>
        <pc:spChg chg="add del mod">
          <ac:chgData name="Marina Gigliotti" userId="a9d67892a8ac7894" providerId="LiveId" clId="{BC861887-BF8C-4C0E-B34A-B1BC3114F7DF}" dt="2024-03-15T12:10:31.789" v="511" actId="12084"/>
          <ac:spMkLst>
            <pc:docMk/>
            <pc:sldMk cId="2571218526" sldId="265"/>
            <ac:spMk id="3" creationId="{8DC026FC-80BB-AC40-4DD9-D3CB12204712}"/>
          </ac:spMkLst>
        </pc:spChg>
        <pc:spChg chg="add mod">
          <ac:chgData name="Marina Gigliotti" userId="a9d67892a8ac7894" providerId="LiveId" clId="{BC861887-BF8C-4C0E-B34A-B1BC3114F7DF}" dt="2024-03-15T12:10:12.552" v="505" actId="26606"/>
          <ac:spMkLst>
            <pc:docMk/>
            <pc:sldMk cId="2571218526" sldId="265"/>
            <ac:spMk id="4" creationId="{B1733889-AE73-58E3-87A0-D4E916D8C9F6}"/>
          </ac:spMkLst>
        </pc:spChg>
        <pc:spChg chg="add del mod">
          <ac:chgData name="Marina Gigliotti" userId="a9d67892a8ac7894" providerId="LiveId" clId="{BC861887-BF8C-4C0E-B34A-B1BC3114F7DF}" dt="2024-03-15T12:13:57.742" v="622" actId="478"/>
          <ac:spMkLst>
            <pc:docMk/>
            <pc:sldMk cId="2571218526" sldId="265"/>
            <ac:spMk id="11" creationId="{D2EE7B50-F95F-DF98-7215-457E5310636A}"/>
          </ac:spMkLst>
        </pc:spChg>
        <pc:spChg chg="add del">
          <ac:chgData name="Marina Gigliotti" userId="a9d67892a8ac7894" providerId="LiveId" clId="{BC861887-BF8C-4C0E-B34A-B1BC3114F7DF}" dt="2024-03-15T12:10:12.552" v="505" actId="26606"/>
          <ac:spMkLst>
            <pc:docMk/>
            <pc:sldMk cId="2571218526" sldId="265"/>
            <ac:spMk id="12" creationId="{D93394DA-E684-47C2-9020-13225823F40A}"/>
          </ac:spMkLst>
        </pc:spChg>
        <pc:graphicFrameChg chg="add del modGraphic">
          <ac:chgData name="Marina Gigliotti" userId="a9d67892a8ac7894" providerId="LiveId" clId="{BC861887-BF8C-4C0E-B34A-B1BC3114F7DF}" dt="2024-03-15T12:10:05.915" v="504" actId="1032"/>
          <ac:graphicFrameMkLst>
            <pc:docMk/>
            <pc:sldMk cId="2571218526" sldId="265"/>
            <ac:graphicFrameMk id="5" creationId="{F7EEC9F1-4483-1627-F114-D4185BA1ED5F}"/>
          </ac:graphicFrameMkLst>
        </pc:graphicFrameChg>
        <pc:graphicFrameChg chg="add del mod ord modGraphic">
          <ac:chgData name="Marina Gigliotti" userId="a9d67892a8ac7894" providerId="LiveId" clId="{BC861887-BF8C-4C0E-B34A-B1BC3114F7DF}" dt="2024-03-15T12:10:19.750" v="510" actId="26606"/>
          <ac:graphicFrameMkLst>
            <pc:docMk/>
            <pc:sldMk cId="2571218526" sldId="265"/>
            <ac:graphicFrameMk id="6" creationId="{0695824B-DDFF-025E-FCA3-F392F18B778E}"/>
          </ac:graphicFrameMkLst>
        </pc:graphicFrameChg>
        <pc:graphicFrameChg chg="add del mod">
          <ac:chgData name="Marina Gigliotti" userId="a9d67892a8ac7894" providerId="LiveId" clId="{BC861887-BF8C-4C0E-B34A-B1BC3114F7DF}" dt="2024-03-15T12:13:54.222" v="621" actId="478"/>
          <ac:graphicFrameMkLst>
            <pc:docMk/>
            <pc:sldMk cId="2571218526" sldId="265"/>
            <ac:graphicFrameMk id="7" creationId="{1A73DCDB-3A16-9231-FBD5-25B9A9A1533D}"/>
          </ac:graphicFrameMkLst>
        </pc:graphicFrameChg>
        <pc:graphicFrameChg chg="add mod modGraphic">
          <ac:chgData name="Marina Gigliotti" userId="a9d67892a8ac7894" providerId="LiveId" clId="{BC861887-BF8C-4C0E-B34A-B1BC3114F7DF}" dt="2024-03-15T12:14:48.013" v="634" actId="20577"/>
          <ac:graphicFrameMkLst>
            <pc:docMk/>
            <pc:sldMk cId="2571218526" sldId="265"/>
            <ac:graphicFrameMk id="9" creationId="{5DB3347C-0680-4DB0-83A3-9EDC36E3C2DA}"/>
          </ac:graphicFrameMkLst>
        </pc:graphicFrameChg>
        <pc:picChg chg="add del">
          <ac:chgData name="Marina Gigliotti" userId="a9d67892a8ac7894" providerId="LiveId" clId="{BC861887-BF8C-4C0E-B34A-B1BC3114F7DF}" dt="2024-03-15T12:10:12.552" v="505" actId="26606"/>
          <ac:picMkLst>
            <pc:docMk/>
            <pc:sldMk cId="2571218526" sldId="265"/>
            <ac:picMk id="8" creationId="{2A9D3CC6-A006-B0A9-55BF-350AF5CB7869}"/>
          </ac:picMkLst>
        </pc:picChg>
        <pc:picChg chg="del mod">
          <ac:chgData name="Marina Gigliotti" userId="a9d67892a8ac7894" providerId="LiveId" clId="{BC861887-BF8C-4C0E-B34A-B1BC3114F7DF}" dt="2024-03-15T12:09:01.074" v="495" actId="21"/>
          <ac:picMkLst>
            <pc:docMk/>
            <pc:sldMk cId="2571218526" sldId="265"/>
            <ac:picMk id="4098" creationId="{E3BE4376-EBE7-1656-C190-4EEE1D2FB2B4}"/>
          </ac:picMkLst>
        </pc:picChg>
        <pc:picChg chg="del">
          <ac:chgData name="Marina Gigliotti" userId="a9d67892a8ac7894" providerId="LiveId" clId="{BC861887-BF8C-4C0E-B34A-B1BC3114F7DF}" dt="2024-03-15T11:59:58.584" v="294" actId="478"/>
          <ac:picMkLst>
            <pc:docMk/>
            <pc:sldMk cId="2571218526" sldId="265"/>
            <ac:picMk id="4100" creationId="{6578ACA5-522C-388A-0751-ED37290F3AAF}"/>
          </ac:picMkLst>
        </pc:picChg>
      </pc:sldChg>
      <pc:sldChg chg="addSp modSp new del ord">
        <pc:chgData name="Marina Gigliotti" userId="a9d67892a8ac7894" providerId="LiveId" clId="{BC861887-BF8C-4C0E-B34A-B1BC3114F7DF}" dt="2024-03-20T09:40:15.464" v="3258" actId="47"/>
        <pc:sldMkLst>
          <pc:docMk/>
          <pc:sldMk cId="1356875842" sldId="266"/>
        </pc:sldMkLst>
        <pc:picChg chg="add mod">
          <ac:chgData name="Marina Gigliotti" userId="a9d67892a8ac7894" providerId="LiveId" clId="{BC861887-BF8C-4C0E-B34A-B1BC3114F7DF}" dt="2024-03-15T12:09:03.434" v="496"/>
          <ac:picMkLst>
            <pc:docMk/>
            <pc:sldMk cId="1356875842" sldId="266"/>
            <ac:picMk id="4098" creationId="{E3BE4376-EBE7-1656-C190-4EEE1D2FB2B4}"/>
          </ac:picMkLst>
        </pc:picChg>
      </pc:sldChg>
      <pc:sldChg chg="addSp delSp modSp new mod">
        <pc:chgData name="Marina Gigliotti" userId="a9d67892a8ac7894" providerId="LiveId" clId="{BC861887-BF8C-4C0E-B34A-B1BC3114F7DF}" dt="2024-03-20T10:07:49.415" v="3499" actId="478"/>
        <pc:sldMkLst>
          <pc:docMk/>
          <pc:sldMk cId="396475131" sldId="267"/>
        </pc:sldMkLst>
        <pc:spChg chg="del">
          <ac:chgData name="Marina Gigliotti" userId="a9d67892a8ac7894" providerId="LiveId" clId="{BC861887-BF8C-4C0E-B34A-B1BC3114F7DF}" dt="2024-03-20T10:07:49.415" v="3499" actId="478"/>
          <ac:spMkLst>
            <pc:docMk/>
            <pc:sldMk cId="396475131" sldId="267"/>
            <ac:spMk id="2" creationId="{14164927-8ADE-8E06-5148-6184935F13DA}"/>
          </ac:spMkLst>
        </pc:spChg>
        <pc:spChg chg="del">
          <ac:chgData name="Marina Gigliotti" userId="a9d67892a8ac7894" providerId="LiveId" clId="{BC861887-BF8C-4C0E-B34A-B1BC3114F7DF}" dt="2024-03-20T10:07:47.174" v="3498" actId="478"/>
          <ac:spMkLst>
            <pc:docMk/>
            <pc:sldMk cId="396475131" sldId="267"/>
            <ac:spMk id="3" creationId="{365D6F0B-9F87-9C75-1707-4D9BD356C359}"/>
          </ac:spMkLst>
        </pc:spChg>
        <pc:spChg chg="add mod">
          <ac:chgData name="Marina Gigliotti" userId="a9d67892a8ac7894" providerId="LiveId" clId="{BC861887-BF8C-4C0E-B34A-B1BC3114F7DF}" dt="2024-03-15T13:39:50.469" v="769" actId="20577"/>
          <ac:spMkLst>
            <pc:docMk/>
            <pc:sldMk cId="396475131" sldId="267"/>
            <ac:spMk id="6" creationId="{A95543AA-5B3C-917B-4DC3-697E64506634}"/>
          </ac:spMkLst>
        </pc:spChg>
        <pc:picChg chg="add mod">
          <ac:chgData name="Marina Gigliotti" userId="a9d67892a8ac7894" providerId="LiveId" clId="{BC861887-BF8C-4C0E-B34A-B1BC3114F7DF}" dt="2024-03-19T14:38:55.870" v="3078" actId="14100"/>
          <ac:picMkLst>
            <pc:docMk/>
            <pc:sldMk cId="396475131" sldId="267"/>
            <ac:picMk id="5" creationId="{146971C5-51E7-DAFA-0B7C-48EFCFE363F9}"/>
          </ac:picMkLst>
        </pc:picChg>
      </pc:sldChg>
      <pc:sldChg chg="addSp modSp new mod ord setBg">
        <pc:chgData name="Marina Gigliotti" userId="a9d67892a8ac7894" providerId="LiveId" clId="{BC861887-BF8C-4C0E-B34A-B1BC3114F7DF}" dt="2024-03-15T14:08:32.996" v="1075" actId="1076"/>
        <pc:sldMkLst>
          <pc:docMk/>
          <pc:sldMk cId="3014249483" sldId="268"/>
        </pc:sldMkLst>
        <pc:spChg chg="mod">
          <ac:chgData name="Marina Gigliotti" userId="a9d67892a8ac7894" providerId="LiveId" clId="{BC861887-BF8C-4C0E-B34A-B1BC3114F7DF}" dt="2024-03-15T14:07:53.699" v="1072" actId="26606"/>
          <ac:spMkLst>
            <pc:docMk/>
            <pc:sldMk cId="3014249483" sldId="268"/>
            <ac:spMk id="2" creationId="{1E34C2CC-944D-64EF-384E-6EBCDC48C8CD}"/>
          </ac:spMkLst>
        </pc:spChg>
        <pc:spChg chg="mod ord">
          <ac:chgData name="Marina Gigliotti" userId="a9d67892a8ac7894" providerId="LiveId" clId="{BC861887-BF8C-4C0E-B34A-B1BC3114F7DF}" dt="2024-03-15T14:08:06.406" v="1074" actId="403"/>
          <ac:spMkLst>
            <pc:docMk/>
            <pc:sldMk cId="3014249483" sldId="268"/>
            <ac:spMk id="3" creationId="{29E667A5-15FA-7F95-BEC9-A42429DD1136}"/>
          </ac:spMkLst>
        </pc:spChg>
        <pc:spChg chg="add">
          <ac:chgData name="Marina Gigliotti" userId="a9d67892a8ac7894" providerId="LiveId" clId="{BC861887-BF8C-4C0E-B34A-B1BC3114F7DF}" dt="2024-03-15T14:07:53.699" v="1072" actId="26606"/>
          <ac:spMkLst>
            <pc:docMk/>
            <pc:sldMk cId="3014249483" sldId="268"/>
            <ac:spMk id="8199" creationId="{9A724DBA-D2D9-471E-8ED7-2015DDD950DF}"/>
          </ac:spMkLst>
        </pc:spChg>
        <pc:spChg chg="add">
          <ac:chgData name="Marina Gigliotti" userId="a9d67892a8ac7894" providerId="LiveId" clId="{BC861887-BF8C-4C0E-B34A-B1BC3114F7DF}" dt="2024-03-15T14:07:53.699" v="1072" actId="26606"/>
          <ac:spMkLst>
            <pc:docMk/>
            <pc:sldMk cId="3014249483" sldId="268"/>
            <ac:spMk id="8201" creationId="{08980754-6F4B-43C9-B9BE-127B6BED6586}"/>
          </ac:spMkLst>
        </pc:spChg>
        <pc:spChg chg="add">
          <ac:chgData name="Marina Gigliotti" userId="a9d67892a8ac7894" providerId="LiveId" clId="{BC861887-BF8C-4C0E-B34A-B1BC3114F7DF}" dt="2024-03-15T14:07:53.699" v="1072" actId="26606"/>
          <ac:spMkLst>
            <pc:docMk/>
            <pc:sldMk cId="3014249483" sldId="268"/>
            <ac:spMk id="8203" creationId="{2C1BBA94-3F40-40AA-8BB9-E69E25E537C1}"/>
          </ac:spMkLst>
        </pc:spChg>
        <pc:spChg chg="add">
          <ac:chgData name="Marina Gigliotti" userId="a9d67892a8ac7894" providerId="LiveId" clId="{BC861887-BF8C-4C0E-B34A-B1BC3114F7DF}" dt="2024-03-15T14:07:53.699" v="1072" actId="26606"/>
          <ac:spMkLst>
            <pc:docMk/>
            <pc:sldMk cId="3014249483" sldId="268"/>
            <ac:spMk id="8205" creationId="{169CC832-2974-4E8D-90ED-3E2941BA7336}"/>
          </ac:spMkLst>
        </pc:spChg>
        <pc:spChg chg="add">
          <ac:chgData name="Marina Gigliotti" userId="a9d67892a8ac7894" providerId="LiveId" clId="{BC861887-BF8C-4C0E-B34A-B1BC3114F7DF}" dt="2024-03-15T14:07:53.699" v="1072" actId="26606"/>
          <ac:spMkLst>
            <pc:docMk/>
            <pc:sldMk cId="3014249483" sldId="268"/>
            <ac:spMk id="8207" creationId="{55222F96-971A-4F90-B841-6BAB416C7AC1}"/>
          </ac:spMkLst>
        </pc:spChg>
        <pc:picChg chg="add mod">
          <ac:chgData name="Marina Gigliotti" userId="a9d67892a8ac7894" providerId="LiveId" clId="{BC861887-BF8C-4C0E-B34A-B1BC3114F7DF}" dt="2024-03-15T14:08:32.996" v="1075" actId="1076"/>
          <ac:picMkLst>
            <pc:docMk/>
            <pc:sldMk cId="3014249483" sldId="268"/>
            <ac:picMk id="8194" creationId="{1A7556AF-6185-3471-E0B7-DBA872D63F0B}"/>
          </ac:picMkLst>
        </pc:picChg>
      </pc:sldChg>
      <pc:sldChg chg="addSp delSp modSp new mod ord setBg">
        <pc:chgData name="Marina Gigliotti" userId="a9d67892a8ac7894" providerId="LiveId" clId="{BC861887-BF8C-4C0E-B34A-B1BC3114F7DF}" dt="2024-03-18T14:43:11.035" v="2329" actId="27614"/>
        <pc:sldMkLst>
          <pc:docMk/>
          <pc:sldMk cId="3485577980" sldId="269"/>
        </pc:sldMkLst>
        <pc:spChg chg="del">
          <ac:chgData name="Marina Gigliotti" userId="a9d67892a8ac7894" providerId="LiveId" clId="{BC861887-BF8C-4C0E-B34A-B1BC3114F7DF}" dt="2024-03-18T14:43:02.175" v="2328" actId="26606"/>
          <ac:spMkLst>
            <pc:docMk/>
            <pc:sldMk cId="3485577980" sldId="269"/>
            <ac:spMk id="2" creationId="{2E0B3F09-97B1-B440-46D3-027CF572D392}"/>
          </ac:spMkLst>
        </pc:spChg>
        <pc:spChg chg="del">
          <ac:chgData name="Marina Gigliotti" userId="a9d67892a8ac7894" providerId="LiveId" clId="{BC861887-BF8C-4C0E-B34A-B1BC3114F7DF}" dt="2024-03-18T14:43:02.175" v="2328" actId="26606"/>
          <ac:spMkLst>
            <pc:docMk/>
            <pc:sldMk cId="3485577980" sldId="269"/>
            <ac:spMk id="3" creationId="{FAEAADB8-CBBD-FD47-E24A-41BE0FABA8EC}"/>
          </ac:spMkLst>
        </pc:spChg>
        <pc:spChg chg="add">
          <ac:chgData name="Marina Gigliotti" userId="a9d67892a8ac7894" providerId="LiveId" clId="{BC861887-BF8C-4C0E-B34A-B1BC3114F7DF}" dt="2024-03-18T14:43:02.175" v="2328" actId="26606"/>
          <ac:spMkLst>
            <pc:docMk/>
            <pc:sldMk cId="3485577980" sldId="269"/>
            <ac:spMk id="10" creationId="{E2BA2BD9-7B54-4190-8F06-3EF3658A0020}"/>
          </ac:spMkLst>
        </pc:spChg>
        <pc:picChg chg="add mod">
          <ac:chgData name="Marina Gigliotti" userId="a9d67892a8ac7894" providerId="LiveId" clId="{BC861887-BF8C-4C0E-B34A-B1BC3114F7DF}" dt="2024-03-18T14:43:11.035" v="2329" actId="27614"/>
          <ac:picMkLst>
            <pc:docMk/>
            <pc:sldMk cId="3485577980" sldId="269"/>
            <ac:picMk id="5" creationId="{A8C4F443-DD6D-8260-ABDB-0F99B01F738F}"/>
          </ac:picMkLst>
        </pc:picChg>
      </pc:sldChg>
      <pc:sldChg chg="addSp modSp new mod setBg">
        <pc:chgData name="Marina Gigliotti" userId="a9d67892a8ac7894" providerId="LiveId" clId="{BC861887-BF8C-4C0E-B34A-B1BC3114F7DF}" dt="2024-03-16T14:46:23.460" v="1464" actId="20577"/>
        <pc:sldMkLst>
          <pc:docMk/>
          <pc:sldMk cId="433865955" sldId="270"/>
        </pc:sldMkLst>
        <pc:spChg chg="mod">
          <ac:chgData name="Marina Gigliotti" userId="a9d67892a8ac7894" providerId="LiveId" clId="{BC861887-BF8C-4C0E-B34A-B1BC3114F7DF}" dt="2024-03-15T14:17:24.053" v="1383" actId="26606"/>
          <ac:spMkLst>
            <pc:docMk/>
            <pc:sldMk cId="433865955" sldId="270"/>
            <ac:spMk id="2" creationId="{31962B32-A87F-9AA2-36EF-3E30FD0F10A7}"/>
          </ac:spMkLst>
        </pc:spChg>
        <pc:spChg chg="mod">
          <ac:chgData name="Marina Gigliotti" userId="a9d67892a8ac7894" providerId="LiveId" clId="{BC861887-BF8C-4C0E-B34A-B1BC3114F7DF}" dt="2024-03-16T14:46:23.460" v="1464" actId="20577"/>
          <ac:spMkLst>
            <pc:docMk/>
            <pc:sldMk cId="433865955" sldId="270"/>
            <ac:spMk id="3" creationId="{50CE2782-62AD-C2A6-46D1-D20A52123C7C}"/>
          </ac:spMkLst>
        </pc:spChg>
        <pc:spChg chg="add">
          <ac:chgData name="Marina Gigliotti" userId="a9d67892a8ac7894" providerId="LiveId" clId="{BC861887-BF8C-4C0E-B34A-B1BC3114F7DF}" dt="2024-03-15T14:17:24.053" v="1383" actId="26606"/>
          <ac:spMkLst>
            <pc:docMk/>
            <pc:sldMk cId="433865955" sldId="270"/>
            <ac:spMk id="9223" creationId="{04812C46-200A-4DEB-A05E-3ED6C68C2387}"/>
          </ac:spMkLst>
        </pc:spChg>
        <pc:spChg chg="add">
          <ac:chgData name="Marina Gigliotti" userId="a9d67892a8ac7894" providerId="LiveId" clId="{BC861887-BF8C-4C0E-B34A-B1BC3114F7DF}" dt="2024-03-15T14:17:24.053" v="1383" actId="26606"/>
          <ac:spMkLst>
            <pc:docMk/>
            <pc:sldMk cId="433865955" sldId="270"/>
            <ac:spMk id="9225" creationId="{D1EA859B-E555-4109-94F3-6700E046E008}"/>
          </ac:spMkLst>
        </pc:spChg>
        <pc:picChg chg="add mod ord">
          <ac:chgData name="Marina Gigliotti" userId="a9d67892a8ac7894" providerId="LiveId" clId="{BC861887-BF8C-4C0E-B34A-B1BC3114F7DF}" dt="2024-03-15T14:17:24.053" v="1383" actId="26606"/>
          <ac:picMkLst>
            <pc:docMk/>
            <pc:sldMk cId="433865955" sldId="270"/>
            <ac:picMk id="9218" creationId="{23049CAA-ED22-BF4A-7C14-0A983B5EDE39}"/>
          </ac:picMkLst>
        </pc:picChg>
      </pc:sldChg>
      <pc:sldChg chg="addSp delSp modSp new mod setBg">
        <pc:chgData name="Marina Gigliotti" userId="a9d67892a8ac7894" providerId="LiveId" clId="{BC861887-BF8C-4C0E-B34A-B1BC3114F7DF}" dt="2024-03-16T15:03:34.838" v="1829" actId="1038"/>
        <pc:sldMkLst>
          <pc:docMk/>
          <pc:sldMk cId="694919988" sldId="271"/>
        </pc:sldMkLst>
        <pc:spChg chg="mod">
          <ac:chgData name="Marina Gigliotti" userId="a9d67892a8ac7894" providerId="LiveId" clId="{BC861887-BF8C-4C0E-B34A-B1BC3114F7DF}" dt="2024-03-16T15:03:13.881" v="1802" actId="26606"/>
          <ac:spMkLst>
            <pc:docMk/>
            <pc:sldMk cId="694919988" sldId="271"/>
            <ac:spMk id="2" creationId="{389F83F7-5CE3-BB1E-C62F-706848273B96}"/>
          </ac:spMkLst>
        </pc:spChg>
        <pc:spChg chg="add del mod">
          <ac:chgData name="Marina Gigliotti" userId="a9d67892a8ac7894" providerId="LiveId" clId="{BC861887-BF8C-4C0E-B34A-B1BC3114F7DF}" dt="2024-03-16T15:03:04.830" v="1801" actId="12084"/>
          <ac:spMkLst>
            <pc:docMk/>
            <pc:sldMk cId="694919988" sldId="271"/>
            <ac:spMk id="3" creationId="{5E1C025C-108B-BF5E-A165-F84D0EDDBCE1}"/>
          </ac:spMkLst>
        </pc:spChg>
        <pc:spChg chg="add del">
          <ac:chgData name="Marina Gigliotti" userId="a9d67892a8ac7894" providerId="LiveId" clId="{BC861887-BF8C-4C0E-B34A-B1BC3114F7DF}" dt="2024-03-16T15:00:30.311" v="1792" actId="26606"/>
          <ac:spMkLst>
            <pc:docMk/>
            <pc:sldMk cId="694919988" sldId="271"/>
            <ac:spMk id="9" creationId="{35DB3719-6FDC-4E5D-891D-FF40B7300F64}"/>
          </ac:spMkLst>
        </pc:spChg>
        <pc:spChg chg="add del">
          <ac:chgData name="Marina Gigliotti" userId="a9d67892a8ac7894" providerId="LiveId" clId="{BC861887-BF8C-4C0E-B34A-B1BC3114F7DF}" dt="2024-03-16T15:00:23.013" v="1790" actId="26606"/>
          <ac:spMkLst>
            <pc:docMk/>
            <pc:sldMk cId="694919988" sldId="271"/>
            <ac:spMk id="10" creationId="{4F7EBAE4-9945-4473-9E34-B2C66EA0F03D}"/>
          </ac:spMkLst>
        </pc:spChg>
        <pc:spChg chg="add del">
          <ac:chgData name="Marina Gigliotti" userId="a9d67892a8ac7894" providerId="LiveId" clId="{BC861887-BF8C-4C0E-B34A-B1BC3114F7DF}" dt="2024-03-16T15:00:30.311" v="1792" actId="26606"/>
          <ac:spMkLst>
            <pc:docMk/>
            <pc:sldMk cId="694919988" sldId="271"/>
            <ac:spMk id="11" creationId="{E0CBAC23-2E3F-4A90-BA59-F8299F6A5439}"/>
          </ac:spMkLst>
        </pc:spChg>
        <pc:spChg chg="add del">
          <ac:chgData name="Marina Gigliotti" userId="a9d67892a8ac7894" providerId="LiveId" clId="{BC861887-BF8C-4C0E-B34A-B1BC3114F7DF}" dt="2024-03-16T15:00:23.013" v="1790" actId="26606"/>
          <ac:spMkLst>
            <pc:docMk/>
            <pc:sldMk cId="694919988" sldId="271"/>
            <ac:spMk id="12" creationId="{70BEB1E7-2F88-40BC-B73D-42E5B6F80BFC}"/>
          </ac:spMkLst>
        </pc:spChg>
        <pc:spChg chg="add del">
          <ac:chgData name="Marina Gigliotti" userId="a9d67892a8ac7894" providerId="LiveId" clId="{BC861887-BF8C-4C0E-B34A-B1BC3114F7DF}" dt="2024-03-16T15:00:39.227" v="1794" actId="26606"/>
          <ac:spMkLst>
            <pc:docMk/>
            <pc:sldMk cId="694919988" sldId="271"/>
            <ac:spMk id="13" creationId="{D0300FD3-5AF1-6305-15FA-9078072672E2}"/>
          </ac:spMkLst>
        </pc:spChg>
        <pc:spChg chg="add del">
          <ac:chgData name="Marina Gigliotti" userId="a9d67892a8ac7894" providerId="LiveId" clId="{BC861887-BF8C-4C0E-B34A-B1BC3114F7DF}" dt="2024-03-16T15:00:23.013" v="1790" actId="26606"/>
          <ac:spMkLst>
            <pc:docMk/>
            <pc:sldMk cId="694919988" sldId="271"/>
            <ac:spMk id="14" creationId="{A7B99495-F43F-4D80-A44F-2CB4764EB90B}"/>
          </ac:spMkLst>
        </pc:spChg>
        <pc:spChg chg="add del">
          <ac:chgData name="Marina Gigliotti" userId="a9d67892a8ac7894" providerId="LiveId" clId="{BC861887-BF8C-4C0E-B34A-B1BC3114F7DF}" dt="2024-03-16T15:00:39.227" v="1794" actId="26606"/>
          <ac:spMkLst>
            <pc:docMk/>
            <pc:sldMk cId="694919988" sldId="271"/>
            <ac:spMk id="18" creationId="{9F7D5CDA-D291-4307-BF55-1381FED29634}"/>
          </ac:spMkLst>
        </pc:spChg>
        <pc:spChg chg="add del">
          <ac:chgData name="Marina Gigliotti" userId="a9d67892a8ac7894" providerId="LiveId" clId="{BC861887-BF8C-4C0E-B34A-B1BC3114F7DF}" dt="2024-03-16T15:00:39.227" v="1794" actId="26606"/>
          <ac:spMkLst>
            <pc:docMk/>
            <pc:sldMk cId="694919988" sldId="271"/>
            <ac:spMk id="20" creationId="{59B296B9-C5A5-4E4F-9B60-C907B5F1466C}"/>
          </ac:spMkLst>
        </pc:spChg>
        <pc:spChg chg="add del">
          <ac:chgData name="Marina Gigliotti" userId="a9d67892a8ac7894" providerId="LiveId" clId="{BC861887-BF8C-4C0E-B34A-B1BC3114F7DF}" dt="2024-03-16T15:00:39.227" v="1794" actId="26606"/>
          <ac:spMkLst>
            <pc:docMk/>
            <pc:sldMk cId="694919988" sldId="271"/>
            <ac:spMk id="21" creationId="{5E1C025C-108B-BF5E-A165-F84D0EDDBCE1}"/>
          </ac:spMkLst>
        </pc:spChg>
        <pc:spChg chg="add del">
          <ac:chgData name="Marina Gigliotti" userId="a9d67892a8ac7894" providerId="LiveId" clId="{BC861887-BF8C-4C0E-B34A-B1BC3114F7DF}" dt="2024-03-16T15:01:55.016" v="1799" actId="26606"/>
          <ac:spMkLst>
            <pc:docMk/>
            <pc:sldMk cId="694919988" sldId="271"/>
            <ac:spMk id="23" creationId="{4F7EBAE4-9945-4473-9E34-B2C66EA0F03D}"/>
          </ac:spMkLst>
        </pc:spChg>
        <pc:spChg chg="add del">
          <ac:chgData name="Marina Gigliotti" userId="a9d67892a8ac7894" providerId="LiveId" clId="{BC861887-BF8C-4C0E-B34A-B1BC3114F7DF}" dt="2024-03-16T15:01:55.016" v="1799" actId="26606"/>
          <ac:spMkLst>
            <pc:docMk/>
            <pc:sldMk cId="694919988" sldId="271"/>
            <ac:spMk id="25" creationId="{70BEB1E7-2F88-40BC-B73D-42E5B6F80BFC}"/>
          </ac:spMkLst>
        </pc:spChg>
        <pc:spChg chg="add del">
          <ac:chgData name="Marina Gigliotti" userId="a9d67892a8ac7894" providerId="LiveId" clId="{BC861887-BF8C-4C0E-B34A-B1BC3114F7DF}" dt="2024-03-16T15:01:55.016" v="1799" actId="26606"/>
          <ac:spMkLst>
            <pc:docMk/>
            <pc:sldMk cId="694919988" sldId="271"/>
            <ac:spMk id="26" creationId="{A7B99495-F43F-4D80-A44F-2CB4764EB90B}"/>
          </ac:spMkLst>
        </pc:spChg>
        <pc:spChg chg="add">
          <ac:chgData name="Marina Gigliotti" userId="a9d67892a8ac7894" providerId="LiveId" clId="{BC861887-BF8C-4C0E-B34A-B1BC3114F7DF}" dt="2024-03-16T15:03:13.881" v="1802" actId="26606"/>
          <ac:spMkLst>
            <pc:docMk/>
            <pc:sldMk cId="694919988" sldId="271"/>
            <ac:spMk id="10249" creationId="{4F7EBAE4-9945-4473-9E34-B2C66EA0F03D}"/>
          </ac:spMkLst>
        </pc:spChg>
        <pc:spChg chg="add">
          <ac:chgData name="Marina Gigliotti" userId="a9d67892a8ac7894" providerId="LiveId" clId="{BC861887-BF8C-4C0E-B34A-B1BC3114F7DF}" dt="2024-03-16T15:03:13.881" v="1802" actId="26606"/>
          <ac:spMkLst>
            <pc:docMk/>
            <pc:sldMk cId="694919988" sldId="271"/>
            <ac:spMk id="10251" creationId="{70BEB1E7-2F88-40BC-B73D-42E5B6F80BFC}"/>
          </ac:spMkLst>
        </pc:spChg>
        <pc:spChg chg="add">
          <ac:chgData name="Marina Gigliotti" userId="a9d67892a8ac7894" providerId="LiveId" clId="{BC861887-BF8C-4C0E-B34A-B1BC3114F7DF}" dt="2024-03-16T15:03:13.881" v="1802" actId="26606"/>
          <ac:spMkLst>
            <pc:docMk/>
            <pc:sldMk cId="694919988" sldId="271"/>
            <ac:spMk id="10253" creationId="{A7B99495-F43F-4D80-A44F-2CB4764EB90B}"/>
          </ac:spMkLst>
        </pc:spChg>
        <pc:graphicFrameChg chg="add mod ord modGraphic">
          <ac:chgData name="Marina Gigliotti" userId="a9d67892a8ac7894" providerId="LiveId" clId="{BC861887-BF8C-4C0E-B34A-B1BC3114F7DF}" dt="2024-03-16T15:03:34.838" v="1829" actId="1038"/>
          <ac:graphicFrameMkLst>
            <pc:docMk/>
            <pc:sldMk cId="694919988" sldId="271"/>
            <ac:graphicFrameMk id="4" creationId="{7E757A88-F2BE-8641-89CE-3150ABD4D296}"/>
          </ac:graphicFrameMkLst>
        </pc:graphicFrameChg>
        <pc:graphicFrameChg chg="add del">
          <ac:chgData name="Marina Gigliotti" userId="a9d67892a8ac7894" providerId="LiveId" clId="{BC861887-BF8C-4C0E-B34A-B1BC3114F7DF}" dt="2024-03-16T15:00:23.013" v="1790" actId="26606"/>
          <ac:graphicFrameMkLst>
            <pc:docMk/>
            <pc:sldMk cId="694919988" sldId="271"/>
            <ac:graphicFrameMk id="5" creationId="{16ED76C9-871D-D688-0C25-C0126E3A7434}"/>
          </ac:graphicFrameMkLst>
        </pc:graphicFrameChg>
        <pc:graphicFrameChg chg="add del">
          <ac:chgData name="Marina Gigliotti" userId="a9d67892a8ac7894" providerId="LiveId" clId="{BC861887-BF8C-4C0E-B34A-B1BC3114F7DF}" dt="2024-03-16T15:00:30.311" v="1792" actId="26606"/>
          <ac:graphicFrameMkLst>
            <pc:docMk/>
            <pc:sldMk cId="694919988" sldId="271"/>
            <ac:graphicFrameMk id="16" creationId="{9CC78DA0-7554-95B3-48F4-D322A170122F}"/>
          </ac:graphicFrameMkLst>
        </pc:graphicFrameChg>
        <pc:graphicFrameChg chg="add del">
          <ac:chgData name="Marina Gigliotti" userId="a9d67892a8ac7894" providerId="LiveId" clId="{BC861887-BF8C-4C0E-B34A-B1BC3114F7DF}" dt="2024-03-16T15:01:55.016" v="1799" actId="26606"/>
          <ac:graphicFrameMkLst>
            <pc:docMk/>
            <pc:sldMk cId="694919988" sldId="271"/>
            <ac:graphicFrameMk id="27" creationId="{16ED76C9-871D-D688-0C25-C0126E3A7434}"/>
          </ac:graphicFrameMkLst>
        </pc:graphicFrameChg>
        <pc:picChg chg="add del">
          <ac:chgData name="Marina Gigliotti" userId="a9d67892a8ac7894" providerId="LiveId" clId="{BC861887-BF8C-4C0E-B34A-B1BC3114F7DF}" dt="2024-03-16T15:00:23.013" v="1790" actId="26606"/>
          <ac:picMkLst>
            <pc:docMk/>
            <pc:sldMk cId="694919988" sldId="271"/>
            <ac:picMk id="6" creationId="{E0865202-F81F-2976-5765-601EC70D3FA3}"/>
          </ac:picMkLst>
        </pc:picChg>
        <pc:picChg chg="add del">
          <ac:chgData name="Marina Gigliotti" userId="a9d67892a8ac7894" providerId="LiveId" clId="{BC861887-BF8C-4C0E-B34A-B1BC3114F7DF}" dt="2024-03-16T15:00:39.227" v="1794" actId="26606"/>
          <ac:picMkLst>
            <pc:docMk/>
            <pc:sldMk cId="694919988" sldId="271"/>
            <ac:picMk id="19" creationId="{FF28AB4D-0C7F-D13F-E339-2B0C2B9BC88B}"/>
          </ac:picMkLst>
        </pc:picChg>
        <pc:picChg chg="add del">
          <ac:chgData name="Marina Gigliotti" userId="a9d67892a8ac7894" providerId="LiveId" clId="{BC861887-BF8C-4C0E-B34A-B1BC3114F7DF}" dt="2024-03-16T15:01:55.016" v="1799" actId="26606"/>
          <ac:picMkLst>
            <pc:docMk/>
            <pc:sldMk cId="694919988" sldId="271"/>
            <ac:picMk id="24" creationId="{E0865202-F81F-2976-5765-601EC70D3FA3}"/>
          </ac:picMkLst>
        </pc:picChg>
        <pc:picChg chg="add mod">
          <ac:chgData name="Marina Gigliotti" userId="a9d67892a8ac7894" providerId="LiveId" clId="{BC861887-BF8C-4C0E-B34A-B1BC3114F7DF}" dt="2024-03-16T15:01:48.235" v="1798" actId="1076"/>
          <ac:picMkLst>
            <pc:docMk/>
            <pc:sldMk cId="694919988" sldId="271"/>
            <ac:picMk id="10242" creationId="{9435A434-B904-5091-DE00-5861F008BD42}"/>
          </ac:picMkLst>
        </pc:picChg>
        <pc:picChg chg="add mod">
          <ac:chgData name="Marina Gigliotti" userId="a9d67892a8ac7894" providerId="LiveId" clId="{BC861887-BF8C-4C0E-B34A-B1BC3114F7DF}" dt="2024-03-16T15:03:13.881" v="1802" actId="26606"/>
          <ac:picMkLst>
            <pc:docMk/>
            <pc:sldMk cId="694919988" sldId="271"/>
            <ac:picMk id="10244" creationId="{BB9043BB-F1EF-23CD-1A43-ED174F94880D}"/>
          </ac:picMkLst>
        </pc:picChg>
      </pc:sldChg>
      <pc:sldChg chg="addSp delSp modSp new mod ord">
        <pc:chgData name="Marina Gigliotti" userId="a9d67892a8ac7894" providerId="LiveId" clId="{BC861887-BF8C-4C0E-B34A-B1BC3114F7DF}" dt="2024-03-18T13:42:34.185" v="1945" actId="20577"/>
        <pc:sldMkLst>
          <pc:docMk/>
          <pc:sldMk cId="1421381355" sldId="272"/>
        </pc:sldMkLst>
        <pc:spChg chg="mod">
          <ac:chgData name="Marina Gigliotti" userId="a9d67892a8ac7894" providerId="LiveId" clId="{BC861887-BF8C-4C0E-B34A-B1BC3114F7DF}" dt="2024-03-16T16:07:51.885" v="1867" actId="20577"/>
          <ac:spMkLst>
            <pc:docMk/>
            <pc:sldMk cId="1421381355" sldId="272"/>
            <ac:spMk id="2" creationId="{E710E342-059F-876B-2B9D-D5C22848EBBB}"/>
          </ac:spMkLst>
        </pc:spChg>
        <pc:spChg chg="del mod">
          <ac:chgData name="Marina Gigliotti" userId="a9d67892a8ac7894" providerId="LiveId" clId="{BC861887-BF8C-4C0E-B34A-B1BC3114F7DF}" dt="2024-03-16T16:10:11.391" v="1879" actId="12084"/>
          <ac:spMkLst>
            <pc:docMk/>
            <pc:sldMk cId="1421381355" sldId="272"/>
            <ac:spMk id="3" creationId="{B3015B97-7DD0-750D-33B2-063EDD18BC13}"/>
          </ac:spMkLst>
        </pc:spChg>
        <pc:graphicFrameChg chg="add mod">
          <ac:chgData name="Marina Gigliotti" userId="a9d67892a8ac7894" providerId="LiveId" clId="{BC861887-BF8C-4C0E-B34A-B1BC3114F7DF}" dt="2024-03-18T13:42:34.185" v="1945" actId="20577"/>
          <ac:graphicFrameMkLst>
            <pc:docMk/>
            <pc:sldMk cId="1421381355" sldId="272"/>
            <ac:graphicFrameMk id="4" creationId="{9A100CE6-E4C8-24E5-B126-E8777585BEC6}"/>
          </ac:graphicFrameMkLst>
        </pc:graphicFrameChg>
      </pc:sldChg>
      <pc:sldChg chg="addSp modSp new mod ord setBg">
        <pc:chgData name="Marina Gigliotti" userId="a9d67892a8ac7894" providerId="LiveId" clId="{BC861887-BF8C-4C0E-B34A-B1BC3114F7DF}" dt="2024-03-18T13:59:47.388" v="2184" actId="1035"/>
        <pc:sldMkLst>
          <pc:docMk/>
          <pc:sldMk cId="2425738018" sldId="273"/>
        </pc:sldMkLst>
        <pc:spChg chg="mod">
          <ac:chgData name="Marina Gigliotti" userId="a9d67892a8ac7894" providerId="LiveId" clId="{BC861887-BF8C-4C0E-B34A-B1BC3114F7DF}" dt="2024-03-18T13:59:47.388" v="2184" actId="1035"/>
          <ac:spMkLst>
            <pc:docMk/>
            <pc:sldMk cId="2425738018" sldId="273"/>
            <ac:spMk id="2" creationId="{F57B5D37-803F-428D-C93B-4F0854913446}"/>
          </ac:spMkLst>
        </pc:spChg>
        <pc:spChg chg="mod">
          <ac:chgData name="Marina Gigliotti" userId="a9d67892a8ac7894" providerId="LiveId" clId="{BC861887-BF8C-4C0E-B34A-B1BC3114F7DF}" dt="2024-03-18T13:59:17.867" v="2151" actId="26606"/>
          <ac:spMkLst>
            <pc:docMk/>
            <pc:sldMk cId="2425738018" sldId="273"/>
            <ac:spMk id="3" creationId="{4E6D31C0-E403-1E6E-C54C-91B9743F8A89}"/>
          </ac:spMkLst>
        </pc:spChg>
        <pc:spChg chg="add">
          <ac:chgData name="Marina Gigliotti" userId="a9d67892a8ac7894" providerId="LiveId" clId="{BC861887-BF8C-4C0E-B34A-B1BC3114F7DF}" dt="2024-03-18T13:59:17.867" v="2151" actId="26606"/>
          <ac:spMkLst>
            <pc:docMk/>
            <pc:sldMk cId="2425738018" sldId="273"/>
            <ac:spMk id="9" creationId="{815520DB-F960-4775-B29C-691D6E65A3E3}"/>
          </ac:spMkLst>
        </pc:spChg>
        <pc:spChg chg="add">
          <ac:chgData name="Marina Gigliotti" userId="a9d67892a8ac7894" providerId="LiveId" clId="{BC861887-BF8C-4C0E-B34A-B1BC3114F7DF}" dt="2024-03-18T13:59:17.867" v="2151" actId="26606"/>
          <ac:spMkLst>
            <pc:docMk/>
            <pc:sldMk cId="2425738018" sldId="273"/>
            <ac:spMk id="11" creationId="{CD84038B-4A56-439B-A184-79B2D4506692}"/>
          </ac:spMkLst>
        </pc:spChg>
        <pc:spChg chg="add">
          <ac:chgData name="Marina Gigliotti" userId="a9d67892a8ac7894" providerId="LiveId" clId="{BC861887-BF8C-4C0E-B34A-B1BC3114F7DF}" dt="2024-03-18T13:59:17.867" v="2151" actId="26606"/>
          <ac:spMkLst>
            <pc:docMk/>
            <pc:sldMk cId="2425738018" sldId="273"/>
            <ac:spMk id="13" creationId="{4F96EE13-2C4D-4262-812E-DDE5FC35F0AD}"/>
          </ac:spMkLst>
        </pc:spChg>
        <pc:picChg chg="add">
          <ac:chgData name="Marina Gigliotti" userId="a9d67892a8ac7894" providerId="LiveId" clId="{BC861887-BF8C-4C0E-B34A-B1BC3114F7DF}" dt="2024-03-18T13:59:17.867" v="2151" actId="26606"/>
          <ac:picMkLst>
            <pc:docMk/>
            <pc:sldMk cId="2425738018" sldId="273"/>
            <ac:picMk id="5" creationId="{BA878BAF-BC94-D3C5-D6A2-7CB4207E6A4B}"/>
          </ac:picMkLst>
        </pc:picChg>
      </pc:sldChg>
      <pc:sldChg chg="addSp delSp modSp new mod setBg">
        <pc:chgData name="Marina Gigliotti" userId="a9d67892a8ac7894" providerId="LiveId" clId="{BC861887-BF8C-4C0E-B34A-B1BC3114F7DF}" dt="2024-03-18T14:15:42.013" v="2324" actId="26606"/>
        <pc:sldMkLst>
          <pc:docMk/>
          <pc:sldMk cId="243687402" sldId="274"/>
        </pc:sldMkLst>
        <pc:spChg chg="mod">
          <ac:chgData name="Marina Gigliotti" userId="a9d67892a8ac7894" providerId="LiveId" clId="{BC861887-BF8C-4C0E-B34A-B1BC3114F7DF}" dt="2024-03-18T14:15:42.013" v="2324" actId="26606"/>
          <ac:spMkLst>
            <pc:docMk/>
            <pc:sldMk cId="243687402" sldId="274"/>
            <ac:spMk id="2" creationId="{5A22D7A1-86A8-E36D-C9C7-6C357B4DC0F5}"/>
          </ac:spMkLst>
        </pc:spChg>
        <pc:spChg chg="del">
          <ac:chgData name="Marina Gigliotti" userId="a9d67892a8ac7894" providerId="LiveId" clId="{BC861887-BF8C-4C0E-B34A-B1BC3114F7DF}" dt="2024-03-18T14:14:51.730" v="2281" actId="1032"/>
          <ac:spMkLst>
            <pc:docMk/>
            <pc:sldMk cId="243687402" sldId="274"/>
            <ac:spMk id="3" creationId="{6287287A-5525-9128-2ADC-F4D6653C9901}"/>
          </ac:spMkLst>
        </pc:spChg>
        <pc:spChg chg="add">
          <ac:chgData name="Marina Gigliotti" userId="a9d67892a8ac7894" providerId="LiveId" clId="{BC861887-BF8C-4C0E-B34A-B1BC3114F7DF}" dt="2024-03-18T14:15:42.013" v="2324" actId="26606"/>
          <ac:spMkLst>
            <pc:docMk/>
            <pc:sldMk cId="243687402" sldId="274"/>
            <ac:spMk id="9" creationId="{BACC6370-2D7E-4714-9D71-7542949D7D5D}"/>
          </ac:spMkLst>
        </pc:spChg>
        <pc:spChg chg="add">
          <ac:chgData name="Marina Gigliotti" userId="a9d67892a8ac7894" providerId="LiveId" clId="{BC861887-BF8C-4C0E-B34A-B1BC3114F7DF}" dt="2024-03-18T14:15:42.013" v="2324" actId="26606"/>
          <ac:spMkLst>
            <pc:docMk/>
            <pc:sldMk cId="243687402" sldId="274"/>
            <ac:spMk id="11" creationId="{F68B3F68-107C-434F-AA38-110D5EA91B85}"/>
          </ac:spMkLst>
        </pc:spChg>
        <pc:spChg chg="add">
          <ac:chgData name="Marina Gigliotti" userId="a9d67892a8ac7894" providerId="LiveId" clId="{BC861887-BF8C-4C0E-B34A-B1BC3114F7DF}" dt="2024-03-18T14:15:42.013" v="2324" actId="26606"/>
          <ac:spMkLst>
            <pc:docMk/>
            <pc:sldMk cId="243687402" sldId="274"/>
            <ac:spMk id="13" creationId="{AAD0DBB9-1A4B-4391-81D4-CB19F9AB918A}"/>
          </ac:spMkLst>
        </pc:spChg>
        <pc:spChg chg="add">
          <ac:chgData name="Marina Gigliotti" userId="a9d67892a8ac7894" providerId="LiveId" clId="{BC861887-BF8C-4C0E-B34A-B1BC3114F7DF}" dt="2024-03-18T14:15:42.013" v="2324" actId="26606"/>
          <ac:spMkLst>
            <pc:docMk/>
            <pc:sldMk cId="243687402" sldId="274"/>
            <ac:spMk id="15" creationId="{063BBA22-50EA-4C4D-BE05-F1CE4E63AA56}"/>
          </ac:spMkLst>
        </pc:spChg>
        <pc:graphicFrameChg chg="add mod modGraphic">
          <ac:chgData name="Marina Gigliotti" userId="a9d67892a8ac7894" providerId="LiveId" clId="{BC861887-BF8C-4C0E-B34A-B1BC3114F7DF}" dt="2024-03-18T14:15:42.013" v="2324" actId="26606"/>
          <ac:graphicFrameMkLst>
            <pc:docMk/>
            <pc:sldMk cId="243687402" sldId="274"/>
            <ac:graphicFrameMk id="4" creationId="{BCC83B9A-ABCA-E577-C312-8D2B56DC8CCF}"/>
          </ac:graphicFrameMkLst>
        </pc:graphicFrameChg>
      </pc:sldChg>
      <pc:sldChg chg="addSp delSp modSp new mod setBg">
        <pc:chgData name="Marina Gigliotti" userId="a9d67892a8ac7894" providerId="LiveId" clId="{BC861887-BF8C-4C0E-B34A-B1BC3114F7DF}" dt="2024-03-19T13:49:55.132" v="2680" actId="20577"/>
        <pc:sldMkLst>
          <pc:docMk/>
          <pc:sldMk cId="1695706960" sldId="275"/>
        </pc:sldMkLst>
        <pc:spChg chg="mod">
          <ac:chgData name="Marina Gigliotti" userId="a9d67892a8ac7894" providerId="LiveId" clId="{BC861887-BF8C-4C0E-B34A-B1BC3114F7DF}" dt="2024-03-19T13:49:55.132" v="2680" actId="20577"/>
          <ac:spMkLst>
            <pc:docMk/>
            <pc:sldMk cId="1695706960" sldId="275"/>
            <ac:spMk id="2" creationId="{281D632C-0816-FE49-93E0-F7FFAA620DD3}"/>
          </ac:spMkLst>
        </pc:spChg>
        <pc:spChg chg="mod">
          <ac:chgData name="Marina Gigliotti" userId="a9d67892a8ac7894" providerId="LiveId" clId="{BC861887-BF8C-4C0E-B34A-B1BC3114F7DF}" dt="2024-03-19T13:38:13.726" v="2395" actId="403"/>
          <ac:spMkLst>
            <pc:docMk/>
            <pc:sldMk cId="1695706960" sldId="275"/>
            <ac:spMk id="3" creationId="{95823C50-17E6-C303-EC3B-9850DC40FF50}"/>
          </ac:spMkLst>
        </pc:spChg>
        <pc:spChg chg="add del">
          <ac:chgData name="Marina Gigliotti" userId="a9d67892a8ac7894" providerId="LiveId" clId="{BC861887-BF8C-4C0E-B34A-B1BC3114F7DF}" dt="2024-03-19T13:37:11.075" v="2385" actId="26606"/>
          <ac:spMkLst>
            <pc:docMk/>
            <pc:sldMk cId="1695706960" sldId="275"/>
            <ac:spMk id="1033" creationId="{8761DDFE-071F-4200-B0AA-394476C2D2D6}"/>
          </ac:spMkLst>
        </pc:spChg>
        <pc:spChg chg="add del">
          <ac:chgData name="Marina Gigliotti" userId="a9d67892a8ac7894" providerId="LiveId" clId="{BC861887-BF8C-4C0E-B34A-B1BC3114F7DF}" dt="2024-03-19T13:37:18.887" v="2387" actId="26606"/>
          <ac:spMkLst>
            <pc:docMk/>
            <pc:sldMk cId="1695706960" sldId="275"/>
            <ac:spMk id="1035" creationId="{9D355BB6-1BB8-4828-B246-CFB31742D7B8}"/>
          </ac:spMkLst>
        </pc:spChg>
        <pc:spChg chg="add del">
          <ac:chgData name="Marina Gigliotti" userId="a9d67892a8ac7894" providerId="LiveId" clId="{BC861887-BF8C-4C0E-B34A-B1BC3114F7DF}" dt="2024-03-19T13:37:18.887" v="2387" actId="26606"/>
          <ac:spMkLst>
            <pc:docMk/>
            <pc:sldMk cId="1695706960" sldId="275"/>
            <ac:spMk id="1036" creationId="{38468727-63BE-4191-B4A6-C30C82C0E986}"/>
          </ac:spMkLst>
        </pc:spChg>
        <pc:spChg chg="add del">
          <ac:chgData name="Marina Gigliotti" userId="a9d67892a8ac7894" providerId="LiveId" clId="{BC861887-BF8C-4C0E-B34A-B1BC3114F7DF}" dt="2024-03-19T13:37:18.887" v="2387" actId="26606"/>
          <ac:spMkLst>
            <pc:docMk/>
            <pc:sldMk cId="1695706960" sldId="275"/>
            <ac:spMk id="1037" creationId="{CA52A9B9-B2B3-46F0-9D53-0EFF9905BF8F}"/>
          </ac:spMkLst>
        </pc:spChg>
        <pc:spChg chg="add del">
          <ac:chgData name="Marina Gigliotti" userId="a9d67892a8ac7894" providerId="LiveId" clId="{BC861887-BF8C-4C0E-B34A-B1BC3114F7DF}" dt="2024-03-19T13:37:42.745" v="2389" actId="26606"/>
          <ac:spMkLst>
            <pc:docMk/>
            <pc:sldMk cId="1695706960" sldId="275"/>
            <ac:spMk id="1039" creationId="{2172A0AC-3DCE-4672-BCAF-28FEF91F6020}"/>
          </ac:spMkLst>
        </pc:spChg>
        <pc:spChg chg="add del">
          <ac:chgData name="Marina Gigliotti" userId="a9d67892a8ac7894" providerId="LiveId" clId="{BC861887-BF8C-4C0E-B34A-B1BC3114F7DF}" dt="2024-03-19T13:37:42.745" v="2389" actId="26606"/>
          <ac:spMkLst>
            <pc:docMk/>
            <pc:sldMk cId="1695706960" sldId="275"/>
            <ac:spMk id="1040" creationId="{AE6F1C77-EDC9-4C5F-8C1C-62DD46BDA3C3}"/>
          </ac:spMkLst>
        </pc:spChg>
        <pc:spChg chg="add del">
          <ac:chgData name="Marina Gigliotti" userId="a9d67892a8ac7894" providerId="LiveId" clId="{BC861887-BF8C-4C0E-B34A-B1BC3114F7DF}" dt="2024-03-19T13:38:01.781" v="2391" actId="26606"/>
          <ac:spMkLst>
            <pc:docMk/>
            <pc:sldMk cId="1695706960" sldId="275"/>
            <ac:spMk id="1042" creationId="{C0A1ED06-4733-4020-9C60-81D4D801408D}"/>
          </ac:spMkLst>
        </pc:spChg>
        <pc:spChg chg="add del">
          <ac:chgData name="Marina Gigliotti" userId="a9d67892a8ac7894" providerId="LiveId" clId="{BC861887-BF8C-4C0E-B34A-B1BC3114F7DF}" dt="2024-03-19T13:38:01.781" v="2391" actId="26606"/>
          <ac:spMkLst>
            <pc:docMk/>
            <pc:sldMk cId="1695706960" sldId="275"/>
            <ac:spMk id="1043" creationId="{B0CA3509-3AF9-45FE-93ED-57BB5D5E8E07}"/>
          </ac:spMkLst>
        </pc:spChg>
        <pc:spChg chg="add">
          <ac:chgData name="Marina Gigliotti" userId="a9d67892a8ac7894" providerId="LiveId" clId="{BC861887-BF8C-4C0E-B34A-B1BC3114F7DF}" dt="2024-03-19T13:38:01.797" v="2392" actId="26606"/>
          <ac:spMkLst>
            <pc:docMk/>
            <pc:sldMk cId="1695706960" sldId="275"/>
            <ac:spMk id="1045" creationId="{F83B1BEA-1159-4AE5-AD9B-9440E5189009}"/>
          </ac:spMkLst>
        </pc:spChg>
        <pc:spChg chg="add">
          <ac:chgData name="Marina Gigliotti" userId="a9d67892a8ac7894" providerId="LiveId" clId="{BC861887-BF8C-4C0E-B34A-B1BC3114F7DF}" dt="2024-03-19T13:38:01.797" v="2392" actId="26606"/>
          <ac:spMkLst>
            <pc:docMk/>
            <pc:sldMk cId="1695706960" sldId="275"/>
            <ac:spMk id="1046" creationId="{5D50C310-510F-45B8-81D2-BE905D5C6D58}"/>
          </ac:spMkLst>
        </pc:spChg>
        <pc:picChg chg="add mod ord">
          <ac:chgData name="Marina Gigliotti" userId="a9d67892a8ac7894" providerId="LiveId" clId="{BC861887-BF8C-4C0E-B34A-B1BC3114F7DF}" dt="2024-03-19T13:38:01.797" v="2392" actId="26606"/>
          <ac:picMkLst>
            <pc:docMk/>
            <pc:sldMk cId="1695706960" sldId="275"/>
            <ac:picMk id="1026" creationId="{DBCD285E-67F3-0FFF-C6D1-2DF0A773E659}"/>
          </ac:picMkLst>
        </pc:picChg>
        <pc:picChg chg="add mod ord">
          <ac:chgData name="Marina Gigliotti" userId="a9d67892a8ac7894" providerId="LiveId" clId="{BC861887-BF8C-4C0E-B34A-B1BC3114F7DF}" dt="2024-03-19T13:38:01.797" v="2392" actId="26606"/>
          <ac:picMkLst>
            <pc:docMk/>
            <pc:sldMk cId="1695706960" sldId="275"/>
            <ac:picMk id="1028" creationId="{D3966ED3-20B8-2CC4-066A-C90DECBB076F}"/>
          </ac:picMkLst>
        </pc:picChg>
      </pc:sldChg>
      <pc:sldChg chg="addSp modSp new mod setBg">
        <pc:chgData name="Marina Gigliotti" userId="a9d67892a8ac7894" providerId="LiveId" clId="{BC861887-BF8C-4C0E-B34A-B1BC3114F7DF}" dt="2024-03-18T14:04:43.651" v="2206" actId="20577"/>
        <pc:sldMkLst>
          <pc:docMk/>
          <pc:sldMk cId="1665195905" sldId="276"/>
        </pc:sldMkLst>
        <pc:spChg chg="mod">
          <ac:chgData name="Marina Gigliotti" userId="a9d67892a8ac7894" providerId="LiveId" clId="{BC861887-BF8C-4C0E-B34A-B1BC3114F7DF}" dt="2024-03-18T13:55:26.246" v="2051" actId="26606"/>
          <ac:spMkLst>
            <pc:docMk/>
            <pc:sldMk cId="1665195905" sldId="276"/>
            <ac:spMk id="2" creationId="{AFE0750F-CBC8-EE58-6E82-A4FE3A627909}"/>
          </ac:spMkLst>
        </pc:spChg>
        <pc:spChg chg="mod">
          <ac:chgData name="Marina Gigliotti" userId="a9d67892a8ac7894" providerId="LiveId" clId="{BC861887-BF8C-4C0E-B34A-B1BC3114F7DF}" dt="2024-03-18T14:04:43.651" v="2206" actId="20577"/>
          <ac:spMkLst>
            <pc:docMk/>
            <pc:sldMk cId="1665195905" sldId="276"/>
            <ac:spMk id="3" creationId="{E72B0BD3-20EE-1649-AE1A-054E6D53A32A}"/>
          </ac:spMkLst>
        </pc:spChg>
        <pc:spChg chg="add">
          <ac:chgData name="Marina Gigliotti" userId="a9d67892a8ac7894" providerId="LiveId" clId="{BC861887-BF8C-4C0E-B34A-B1BC3114F7DF}" dt="2024-03-18T13:55:26.246" v="2051" actId="26606"/>
          <ac:spMkLst>
            <pc:docMk/>
            <pc:sldMk cId="1665195905" sldId="276"/>
            <ac:spMk id="11271" creationId="{C0763A76-9F1C-4FC5-82B7-DD475DA461B2}"/>
          </ac:spMkLst>
        </pc:spChg>
        <pc:spChg chg="add">
          <ac:chgData name="Marina Gigliotti" userId="a9d67892a8ac7894" providerId="LiveId" clId="{BC861887-BF8C-4C0E-B34A-B1BC3114F7DF}" dt="2024-03-18T13:55:26.246" v="2051" actId="26606"/>
          <ac:spMkLst>
            <pc:docMk/>
            <pc:sldMk cId="1665195905" sldId="276"/>
            <ac:spMk id="11273" creationId="{E81BF4F6-F2CF-4984-9D14-D6966D92F99F}"/>
          </ac:spMkLst>
        </pc:spChg>
        <pc:picChg chg="add mod">
          <ac:chgData name="Marina Gigliotti" userId="a9d67892a8ac7894" providerId="LiveId" clId="{BC861887-BF8C-4C0E-B34A-B1BC3114F7DF}" dt="2024-03-18T13:55:26.246" v="2051" actId="26606"/>
          <ac:picMkLst>
            <pc:docMk/>
            <pc:sldMk cId="1665195905" sldId="276"/>
            <ac:picMk id="11266" creationId="{F2126BB6-3E31-EFEE-9189-6F80C3023B83}"/>
          </ac:picMkLst>
        </pc:picChg>
      </pc:sldChg>
      <pc:sldChg chg="addSp delSp modSp add mod setBg delDesignElem">
        <pc:chgData name="Marina Gigliotti" userId="a9d67892a8ac7894" providerId="LiveId" clId="{BC861887-BF8C-4C0E-B34A-B1BC3114F7DF}" dt="2024-03-18T14:05:25.184" v="2236" actId="1037"/>
        <pc:sldMkLst>
          <pc:docMk/>
          <pc:sldMk cId="2365979947" sldId="277"/>
        </pc:sldMkLst>
        <pc:spChg chg="mod">
          <ac:chgData name="Marina Gigliotti" userId="a9d67892a8ac7894" providerId="LiveId" clId="{BC861887-BF8C-4C0E-B34A-B1BC3114F7DF}" dt="2024-03-18T14:05:25.184" v="2236" actId="1037"/>
          <ac:spMkLst>
            <pc:docMk/>
            <pc:sldMk cId="2365979947" sldId="277"/>
            <ac:spMk id="2" creationId="{F57B5D37-803F-428D-C93B-4F0854913446}"/>
          </ac:spMkLst>
        </pc:spChg>
        <pc:spChg chg="mod">
          <ac:chgData name="Marina Gigliotti" userId="a9d67892a8ac7894" providerId="LiveId" clId="{BC861887-BF8C-4C0E-B34A-B1BC3114F7DF}" dt="2024-03-18T14:05:02.121" v="2207" actId="26606"/>
          <ac:spMkLst>
            <pc:docMk/>
            <pc:sldMk cId="2365979947" sldId="277"/>
            <ac:spMk id="3" creationId="{4E6D31C0-E403-1E6E-C54C-91B9743F8A89}"/>
          </ac:spMkLst>
        </pc:spChg>
        <pc:spChg chg="add">
          <ac:chgData name="Marina Gigliotti" userId="a9d67892a8ac7894" providerId="LiveId" clId="{BC861887-BF8C-4C0E-B34A-B1BC3114F7DF}" dt="2024-03-18T14:05:02.121" v="2207" actId="26606"/>
          <ac:spMkLst>
            <pc:docMk/>
            <pc:sldMk cId="2365979947" sldId="277"/>
            <ac:spMk id="6" creationId="{815520DB-F960-4775-B29C-691D6E65A3E3}"/>
          </ac:spMkLst>
        </pc:spChg>
        <pc:spChg chg="add">
          <ac:chgData name="Marina Gigliotti" userId="a9d67892a8ac7894" providerId="LiveId" clId="{BC861887-BF8C-4C0E-B34A-B1BC3114F7DF}" dt="2024-03-18T14:05:02.121" v="2207" actId="26606"/>
          <ac:spMkLst>
            <pc:docMk/>
            <pc:sldMk cId="2365979947" sldId="277"/>
            <ac:spMk id="8" creationId="{CD84038B-4A56-439B-A184-79B2D4506692}"/>
          </ac:spMkLst>
        </pc:spChg>
        <pc:spChg chg="del">
          <ac:chgData name="Marina Gigliotti" userId="a9d67892a8ac7894" providerId="LiveId" clId="{BC861887-BF8C-4C0E-B34A-B1BC3114F7DF}" dt="2024-03-18T13:59:55.805" v="2186"/>
          <ac:spMkLst>
            <pc:docMk/>
            <pc:sldMk cId="2365979947" sldId="277"/>
            <ac:spMk id="9" creationId="{815520DB-F960-4775-B29C-691D6E65A3E3}"/>
          </ac:spMkLst>
        </pc:spChg>
        <pc:spChg chg="add">
          <ac:chgData name="Marina Gigliotti" userId="a9d67892a8ac7894" providerId="LiveId" clId="{BC861887-BF8C-4C0E-B34A-B1BC3114F7DF}" dt="2024-03-18T14:05:02.121" v="2207" actId="26606"/>
          <ac:spMkLst>
            <pc:docMk/>
            <pc:sldMk cId="2365979947" sldId="277"/>
            <ac:spMk id="10" creationId="{4F96EE13-2C4D-4262-812E-DDE5FC35F0AD}"/>
          </ac:spMkLst>
        </pc:spChg>
        <pc:spChg chg="del">
          <ac:chgData name="Marina Gigliotti" userId="a9d67892a8ac7894" providerId="LiveId" clId="{BC861887-BF8C-4C0E-B34A-B1BC3114F7DF}" dt="2024-03-18T13:59:55.805" v="2186"/>
          <ac:spMkLst>
            <pc:docMk/>
            <pc:sldMk cId="2365979947" sldId="277"/>
            <ac:spMk id="11" creationId="{CD84038B-4A56-439B-A184-79B2D4506692}"/>
          </ac:spMkLst>
        </pc:spChg>
        <pc:spChg chg="del">
          <ac:chgData name="Marina Gigliotti" userId="a9d67892a8ac7894" providerId="LiveId" clId="{BC861887-BF8C-4C0E-B34A-B1BC3114F7DF}" dt="2024-03-18T13:59:55.805" v="2186"/>
          <ac:spMkLst>
            <pc:docMk/>
            <pc:sldMk cId="2365979947" sldId="277"/>
            <ac:spMk id="13" creationId="{4F96EE13-2C4D-4262-812E-DDE5FC35F0AD}"/>
          </ac:spMkLst>
        </pc:spChg>
        <pc:picChg chg="del">
          <ac:chgData name="Marina Gigliotti" userId="a9d67892a8ac7894" providerId="LiveId" clId="{BC861887-BF8C-4C0E-B34A-B1BC3114F7DF}" dt="2024-03-18T13:59:58.575" v="2187" actId="478"/>
          <ac:picMkLst>
            <pc:docMk/>
            <pc:sldMk cId="2365979947" sldId="277"/>
            <ac:picMk id="5" creationId="{BA878BAF-BC94-D3C5-D6A2-7CB4207E6A4B}"/>
          </ac:picMkLst>
        </pc:picChg>
        <pc:picChg chg="add">
          <ac:chgData name="Marina Gigliotti" userId="a9d67892a8ac7894" providerId="LiveId" clId="{BC861887-BF8C-4C0E-B34A-B1BC3114F7DF}" dt="2024-03-18T14:05:02.121" v="2207" actId="26606"/>
          <ac:picMkLst>
            <pc:docMk/>
            <pc:sldMk cId="2365979947" sldId="277"/>
            <ac:picMk id="7" creationId="{02AD162C-A596-69C6-EFF7-3465290A944C}"/>
          </ac:picMkLst>
        </pc:picChg>
      </pc:sldChg>
      <pc:sldChg chg="modSp new del mod">
        <pc:chgData name="Marina Gigliotti" userId="a9d67892a8ac7894" providerId="LiveId" clId="{BC861887-BF8C-4C0E-B34A-B1BC3114F7DF}" dt="2024-03-19T17:00:46.048" v="3081" actId="47"/>
        <pc:sldMkLst>
          <pc:docMk/>
          <pc:sldMk cId="1896351059" sldId="278"/>
        </pc:sldMkLst>
        <pc:spChg chg="mod">
          <ac:chgData name="Marina Gigliotti" userId="a9d67892a8ac7894" providerId="LiveId" clId="{BC861887-BF8C-4C0E-B34A-B1BC3114F7DF}" dt="2024-03-19T14:23:53.166" v="2918" actId="20577"/>
          <ac:spMkLst>
            <pc:docMk/>
            <pc:sldMk cId="1896351059" sldId="278"/>
            <ac:spMk id="2" creationId="{D5CD2984-DE7F-FDD1-3A80-E156DFC625C1}"/>
          </ac:spMkLst>
        </pc:spChg>
      </pc:sldChg>
      <pc:sldChg chg="new del">
        <pc:chgData name="Marina Gigliotti" userId="a9d67892a8ac7894" providerId="LiveId" clId="{BC861887-BF8C-4C0E-B34A-B1BC3114F7DF}" dt="2024-03-19T17:00:50.997" v="3082" actId="47"/>
        <pc:sldMkLst>
          <pc:docMk/>
          <pc:sldMk cId="129327050" sldId="279"/>
        </pc:sldMkLst>
      </pc:sldChg>
      <pc:sldChg chg="new del">
        <pc:chgData name="Marina Gigliotti" userId="a9d67892a8ac7894" providerId="LiveId" clId="{BC861887-BF8C-4C0E-B34A-B1BC3114F7DF}" dt="2024-03-19T17:02:12.051" v="3083" actId="47"/>
        <pc:sldMkLst>
          <pc:docMk/>
          <pc:sldMk cId="886602426" sldId="280"/>
        </pc:sldMkLst>
      </pc:sldChg>
      <pc:sldChg chg="addSp delSp modSp add mod setBg delDesignElem">
        <pc:chgData name="Marina Gigliotti" userId="a9d67892a8ac7894" providerId="LiveId" clId="{BC861887-BF8C-4C0E-B34A-B1BC3114F7DF}" dt="2024-03-19T13:49:48.411" v="2678" actId="20577"/>
        <pc:sldMkLst>
          <pc:docMk/>
          <pc:sldMk cId="1914570498" sldId="281"/>
        </pc:sldMkLst>
        <pc:spChg chg="mod">
          <ac:chgData name="Marina Gigliotti" userId="a9d67892a8ac7894" providerId="LiveId" clId="{BC861887-BF8C-4C0E-B34A-B1BC3114F7DF}" dt="2024-03-19T13:49:48.411" v="2678" actId="20577"/>
          <ac:spMkLst>
            <pc:docMk/>
            <pc:sldMk cId="1914570498" sldId="281"/>
            <ac:spMk id="2" creationId="{281D632C-0816-FE49-93E0-F7FFAA620DD3}"/>
          </ac:spMkLst>
        </pc:spChg>
        <pc:spChg chg="mod">
          <ac:chgData name="Marina Gigliotti" userId="a9d67892a8ac7894" providerId="LiveId" clId="{BC861887-BF8C-4C0E-B34A-B1BC3114F7DF}" dt="2024-03-19T13:49:39.866" v="2676" actId="20577"/>
          <ac:spMkLst>
            <pc:docMk/>
            <pc:sldMk cId="1914570498" sldId="281"/>
            <ac:spMk id="3" creationId="{95823C50-17E6-C303-EC3B-9850DC40FF50}"/>
          </ac:spMkLst>
        </pc:spChg>
        <pc:spChg chg="del">
          <ac:chgData name="Marina Gigliotti" userId="a9d67892a8ac7894" providerId="LiveId" clId="{BC861887-BF8C-4C0E-B34A-B1BC3114F7DF}" dt="2024-03-19T13:39:37.294" v="2397"/>
          <ac:spMkLst>
            <pc:docMk/>
            <pc:sldMk cId="1914570498" sldId="281"/>
            <ac:spMk id="1045" creationId="{F83B1BEA-1159-4AE5-AD9B-9440E5189009}"/>
          </ac:spMkLst>
        </pc:spChg>
        <pc:spChg chg="del">
          <ac:chgData name="Marina Gigliotti" userId="a9d67892a8ac7894" providerId="LiveId" clId="{BC861887-BF8C-4C0E-B34A-B1BC3114F7DF}" dt="2024-03-19T13:39:37.294" v="2397"/>
          <ac:spMkLst>
            <pc:docMk/>
            <pc:sldMk cId="1914570498" sldId="281"/>
            <ac:spMk id="1046" creationId="{5D50C310-510F-45B8-81D2-BE905D5C6D58}"/>
          </ac:spMkLst>
        </pc:spChg>
        <pc:spChg chg="add del">
          <ac:chgData name="Marina Gigliotti" userId="a9d67892a8ac7894" providerId="LiveId" clId="{BC861887-BF8C-4C0E-B34A-B1BC3114F7DF}" dt="2024-03-19T13:49:14.508" v="2667" actId="26606"/>
          <ac:spMkLst>
            <pc:docMk/>
            <pc:sldMk cId="1914570498" sldId="281"/>
            <ac:spMk id="2055" creationId="{F13C74B1-5B17-4795-BED0-7140497B445A}"/>
          </ac:spMkLst>
        </pc:spChg>
        <pc:spChg chg="add del">
          <ac:chgData name="Marina Gigliotti" userId="a9d67892a8ac7894" providerId="LiveId" clId="{BC861887-BF8C-4C0E-B34A-B1BC3114F7DF}" dt="2024-03-19T13:49:14.508" v="2667" actId="26606"/>
          <ac:spMkLst>
            <pc:docMk/>
            <pc:sldMk cId="1914570498" sldId="281"/>
            <ac:spMk id="2057" creationId="{D4974D33-8DC5-464E-8C6D-BE58F0669C17}"/>
          </ac:spMkLst>
        </pc:spChg>
        <pc:spChg chg="add">
          <ac:chgData name="Marina Gigliotti" userId="a9d67892a8ac7894" providerId="LiveId" clId="{BC861887-BF8C-4C0E-B34A-B1BC3114F7DF}" dt="2024-03-19T13:49:14.524" v="2668" actId="26606"/>
          <ac:spMkLst>
            <pc:docMk/>
            <pc:sldMk cId="1914570498" sldId="281"/>
            <ac:spMk id="2059" creationId="{2B97F24A-32CE-4C1C-A50D-3016B394DCFB}"/>
          </ac:spMkLst>
        </pc:spChg>
        <pc:spChg chg="add">
          <ac:chgData name="Marina Gigliotti" userId="a9d67892a8ac7894" providerId="LiveId" clId="{BC861887-BF8C-4C0E-B34A-B1BC3114F7DF}" dt="2024-03-19T13:49:14.524" v="2668" actId="26606"/>
          <ac:spMkLst>
            <pc:docMk/>
            <pc:sldMk cId="1914570498" sldId="281"/>
            <ac:spMk id="2060" creationId="{CD8B4F24-440B-49E9-B85D-733523DC064B}"/>
          </ac:spMkLst>
        </pc:spChg>
        <pc:picChg chg="del">
          <ac:chgData name="Marina Gigliotti" userId="a9d67892a8ac7894" providerId="LiveId" clId="{BC861887-BF8C-4C0E-B34A-B1BC3114F7DF}" dt="2024-03-19T13:39:43.900" v="2399" actId="478"/>
          <ac:picMkLst>
            <pc:docMk/>
            <pc:sldMk cId="1914570498" sldId="281"/>
            <ac:picMk id="1026" creationId="{DBCD285E-67F3-0FFF-C6D1-2DF0A773E659}"/>
          </ac:picMkLst>
        </pc:picChg>
        <pc:picChg chg="del">
          <ac:chgData name="Marina Gigliotti" userId="a9d67892a8ac7894" providerId="LiveId" clId="{BC861887-BF8C-4C0E-B34A-B1BC3114F7DF}" dt="2024-03-19T13:39:41.472" v="2398" actId="478"/>
          <ac:picMkLst>
            <pc:docMk/>
            <pc:sldMk cId="1914570498" sldId="281"/>
            <ac:picMk id="1028" creationId="{D3966ED3-20B8-2CC4-066A-C90DECBB076F}"/>
          </ac:picMkLst>
        </pc:picChg>
        <pc:picChg chg="add mod">
          <ac:chgData name="Marina Gigliotti" userId="a9d67892a8ac7894" providerId="LiveId" clId="{BC861887-BF8C-4C0E-B34A-B1BC3114F7DF}" dt="2024-03-19T13:49:24.070" v="2670" actId="14100"/>
          <ac:picMkLst>
            <pc:docMk/>
            <pc:sldMk cId="1914570498" sldId="281"/>
            <ac:picMk id="2050" creationId="{BC5D6A0B-E4D2-BBB4-B1B8-DC823D04A980}"/>
          </ac:picMkLst>
        </pc:picChg>
        <pc:picChg chg="add del mod">
          <ac:chgData name="Marina Gigliotti" userId="a9d67892a8ac7894" providerId="LiveId" clId="{BC861887-BF8C-4C0E-B34A-B1BC3114F7DF}" dt="2024-03-19T13:44:51.152" v="2416" actId="478"/>
          <ac:picMkLst>
            <pc:docMk/>
            <pc:sldMk cId="1914570498" sldId="281"/>
            <ac:picMk id="2052" creationId="{3A98257D-7028-E473-EC18-DEDECF3A033C}"/>
          </ac:picMkLst>
        </pc:picChg>
      </pc:sldChg>
      <pc:sldChg chg="addSp delSp modSp add mod setBg delDesignElem">
        <pc:chgData name="Marina Gigliotti" userId="a9d67892a8ac7894" providerId="LiveId" clId="{BC861887-BF8C-4C0E-B34A-B1BC3114F7DF}" dt="2024-03-19T14:08:28.548" v="2827" actId="1076"/>
        <pc:sldMkLst>
          <pc:docMk/>
          <pc:sldMk cId="1829220419" sldId="282"/>
        </pc:sldMkLst>
        <pc:spChg chg="mod">
          <ac:chgData name="Marina Gigliotti" userId="a9d67892a8ac7894" providerId="LiveId" clId="{BC861887-BF8C-4C0E-B34A-B1BC3114F7DF}" dt="2024-03-19T14:08:04.669" v="2805" actId="26606"/>
          <ac:spMkLst>
            <pc:docMk/>
            <pc:sldMk cId="1829220419" sldId="282"/>
            <ac:spMk id="2" creationId="{281D632C-0816-FE49-93E0-F7FFAA620DD3}"/>
          </ac:spMkLst>
        </pc:spChg>
        <pc:spChg chg="mod ord">
          <ac:chgData name="Marina Gigliotti" userId="a9d67892a8ac7894" providerId="LiveId" clId="{BC861887-BF8C-4C0E-B34A-B1BC3114F7DF}" dt="2024-03-19T14:08:16.868" v="2810" actId="2711"/>
          <ac:spMkLst>
            <pc:docMk/>
            <pc:sldMk cId="1829220419" sldId="282"/>
            <ac:spMk id="3" creationId="{95823C50-17E6-C303-EC3B-9850DC40FF50}"/>
          </ac:spMkLst>
        </pc:spChg>
        <pc:spChg chg="del">
          <ac:chgData name="Marina Gigliotti" userId="a9d67892a8ac7894" providerId="LiveId" clId="{BC861887-BF8C-4C0E-B34A-B1BC3114F7DF}" dt="2024-03-19T13:50:02.458" v="2682"/>
          <ac:spMkLst>
            <pc:docMk/>
            <pc:sldMk cId="1829220419" sldId="282"/>
            <ac:spMk id="2059" creationId="{2B97F24A-32CE-4C1C-A50D-3016B394DCFB}"/>
          </ac:spMkLst>
        </pc:spChg>
        <pc:spChg chg="del">
          <ac:chgData name="Marina Gigliotti" userId="a9d67892a8ac7894" providerId="LiveId" clId="{BC861887-BF8C-4C0E-B34A-B1BC3114F7DF}" dt="2024-03-19T13:50:02.458" v="2682"/>
          <ac:spMkLst>
            <pc:docMk/>
            <pc:sldMk cId="1829220419" sldId="282"/>
            <ac:spMk id="2060" creationId="{CD8B4F24-440B-49E9-B85D-733523DC064B}"/>
          </ac:spMkLst>
        </pc:spChg>
        <pc:spChg chg="add">
          <ac:chgData name="Marina Gigliotti" userId="a9d67892a8ac7894" providerId="LiveId" clId="{BC861887-BF8C-4C0E-B34A-B1BC3114F7DF}" dt="2024-03-19T14:08:04.669" v="2805" actId="26606"/>
          <ac:spMkLst>
            <pc:docMk/>
            <pc:sldMk cId="1829220419" sldId="282"/>
            <ac:spMk id="3079" creationId="{2EB492CD-616E-47F8-933B-5E2D952A0593}"/>
          </ac:spMkLst>
        </pc:spChg>
        <pc:spChg chg="add">
          <ac:chgData name="Marina Gigliotti" userId="a9d67892a8ac7894" providerId="LiveId" clId="{BC861887-BF8C-4C0E-B34A-B1BC3114F7DF}" dt="2024-03-19T14:08:04.669" v="2805" actId="26606"/>
          <ac:spMkLst>
            <pc:docMk/>
            <pc:sldMk cId="1829220419" sldId="282"/>
            <ac:spMk id="3081" creationId="{59383CF9-23B5-4335-9B21-1791C4CF1C75}"/>
          </ac:spMkLst>
        </pc:spChg>
        <pc:spChg chg="add">
          <ac:chgData name="Marina Gigliotti" userId="a9d67892a8ac7894" providerId="LiveId" clId="{BC861887-BF8C-4C0E-B34A-B1BC3114F7DF}" dt="2024-03-19T14:08:04.669" v="2805" actId="26606"/>
          <ac:spMkLst>
            <pc:docMk/>
            <pc:sldMk cId="1829220419" sldId="282"/>
            <ac:spMk id="3083" creationId="{0007FE00-9498-4706-B255-6437B0252C02}"/>
          </ac:spMkLst>
        </pc:spChg>
        <pc:picChg chg="del">
          <ac:chgData name="Marina Gigliotti" userId="a9d67892a8ac7894" providerId="LiveId" clId="{BC861887-BF8C-4C0E-B34A-B1BC3114F7DF}" dt="2024-03-19T13:50:05.242" v="2683" actId="478"/>
          <ac:picMkLst>
            <pc:docMk/>
            <pc:sldMk cId="1829220419" sldId="282"/>
            <ac:picMk id="2050" creationId="{BC5D6A0B-E4D2-BBB4-B1B8-DC823D04A980}"/>
          </ac:picMkLst>
        </pc:picChg>
        <pc:picChg chg="add mod">
          <ac:chgData name="Marina Gigliotti" userId="a9d67892a8ac7894" providerId="LiveId" clId="{BC861887-BF8C-4C0E-B34A-B1BC3114F7DF}" dt="2024-03-19T14:08:28.548" v="2827" actId="1076"/>
          <ac:picMkLst>
            <pc:docMk/>
            <pc:sldMk cId="1829220419" sldId="282"/>
            <ac:picMk id="3074" creationId="{6F5A6853-393F-9677-9545-BC0D2F5446F0}"/>
          </ac:picMkLst>
        </pc:picChg>
      </pc:sldChg>
      <pc:sldChg chg="addSp delSp modSp add mod ord setBg delDesignElem">
        <pc:chgData name="Marina Gigliotti" userId="a9d67892a8ac7894" providerId="LiveId" clId="{BC861887-BF8C-4C0E-B34A-B1BC3114F7DF}" dt="2024-03-19T14:39:28.187" v="3080" actId="14100"/>
        <pc:sldMkLst>
          <pc:docMk/>
          <pc:sldMk cId="1905841423" sldId="283"/>
        </pc:sldMkLst>
        <pc:spChg chg="mod">
          <ac:chgData name="Marina Gigliotti" userId="a9d67892a8ac7894" providerId="LiveId" clId="{BC861887-BF8C-4C0E-B34A-B1BC3114F7DF}" dt="2024-03-19T14:33:30.422" v="2967" actId="26606"/>
          <ac:spMkLst>
            <pc:docMk/>
            <pc:sldMk cId="1905841423" sldId="283"/>
            <ac:spMk id="2" creationId="{281D632C-0816-FE49-93E0-F7FFAA620DD3}"/>
          </ac:spMkLst>
        </pc:spChg>
        <pc:spChg chg="mod">
          <ac:chgData name="Marina Gigliotti" userId="a9d67892a8ac7894" providerId="LiveId" clId="{BC861887-BF8C-4C0E-B34A-B1BC3114F7DF}" dt="2024-03-19T14:33:40.640" v="2970" actId="14100"/>
          <ac:spMkLst>
            <pc:docMk/>
            <pc:sldMk cId="1905841423" sldId="283"/>
            <ac:spMk id="3" creationId="{95823C50-17E6-C303-EC3B-9850DC40FF50}"/>
          </ac:spMkLst>
        </pc:spChg>
        <pc:spChg chg="del">
          <ac:chgData name="Marina Gigliotti" userId="a9d67892a8ac7894" providerId="LiveId" clId="{BC861887-BF8C-4C0E-B34A-B1BC3114F7DF}" dt="2024-03-19T14:10:07.480" v="2829"/>
          <ac:spMkLst>
            <pc:docMk/>
            <pc:sldMk cId="1905841423" sldId="283"/>
            <ac:spMk id="1045" creationId="{F83B1BEA-1159-4AE5-AD9B-9440E5189009}"/>
          </ac:spMkLst>
        </pc:spChg>
        <pc:spChg chg="del">
          <ac:chgData name="Marina Gigliotti" userId="a9d67892a8ac7894" providerId="LiveId" clId="{BC861887-BF8C-4C0E-B34A-B1BC3114F7DF}" dt="2024-03-19T14:10:07.480" v="2829"/>
          <ac:spMkLst>
            <pc:docMk/>
            <pc:sldMk cId="1905841423" sldId="283"/>
            <ac:spMk id="1046" creationId="{5D50C310-510F-45B8-81D2-BE905D5C6D58}"/>
          </ac:spMkLst>
        </pc:spChg>
        <pc:spChg chg="add">
          <ac:chgData name="Marina Gigliotti" userId="a9d67892a8ac7894" providerId="LiveId" clId="{BC861887-BF8C-4C0E-B34A-B1BC3114F7DF}" dt="2024-03-19T14:33:30.422" v="2967" actId="26606"/>
          <ac:spMkLst>
            <pc:docMk/>
            <pc:sldMk cId="1905841423" sldId="283"/>
            <ac:spMk id="4105" creationId="{AAAE94E3-A7DB-4868-B1E3-E49703488BBC}"/>
          </ac:spMkLst>
        </pc:spChg>
        <pc:spChg chg="add">
          <ac:chgData name="Marina Gigliotti" userId="a9d67892a8ac7894" providerId="LiveId" clId="{BC861887-BF8C-4C0E-B34A-B1BC3114F7DF}" dt="2024-03-19T14:33:30.422" v="2967" actId="26606"/>
          <ac:spMkLst>
            <pc:docMk/>
            <pc:sldMk cId="1905841423" sldId="283"/>
            <ac:spMk id="4111" creationId="{3873B707-463F-40B0-8227-E8CC6C67EB25}"/>
          </ac:spMkLst>
        </pc:spChg>
        <pc:spChg chg="add">
          <ac:chgData name="Marina Gigliotti" userId="a9d67892a8ac7894" providerId="LiveId" clId="{BC861887-BF8C-4C0E-B34A-B1BC3114F7DF}" dt="2024-03-19T14:33:30.422" v="2967" actId="26606"/>
          <ac:spMkLst>
            <pc:docMk/>
            <pc:sldMk cId="1905841423" sldId="283"/>
            <ac:spMk id="4113" creationId="{C13237C8-E62C-4F0D-A318-BD6FB6C2D138}"/>
          </ac:spMkLst>
        </pc:spChg>
        <pc:spChg chg="add">
          <ac:chgData name="Marina Gigliotti" userId="a9d67892a8ac7894" providerId="LiveId" clId="{BC861887-BF8C-4C0E-B34A-B1BC3114F7DF}" dt="2024-03-19T14:33:30.422" v="2967" actId="26606"/>
          <ac:spMkLst>
            <pc:docMk/>
            <pc:sldMk cId="1905841423" sldId="283"/>
            <ac:spMk id="4115" creationId="{19C9EAEA-39D0-4B0E-A0EB-51E7B26740B1}"/>
          </ac:spMkLst>
        </pc:spChg>
        <pc:spChg chg="add">
          <ac:chgData name="Marina Gigliotti" userId="a9d67892a8ac7894" providerId="LiveId" clId="{BC861887-BF8C-4C0E-B34A-B1BC3114F7DF}" dt="2024-03-19T14:33:30.422" v="2967" actId="26606"/>
          <ac:spMkLst>
            <pc:docMk/>
            <pc:sldMk cId="1905841423" sldId="283"/>
            <ac:spMk id="4117" creationId="{8CB5D2D7-DF65-4E86-BFBA-FFB9B5ACEB64}"/>
          </ac:spMkLst>
        </pc:spChg>
        <pc:grpChg chg="add">
          <ac:chgData name="Marina Gigliotti" userId="a9d67892a8ac7894" providerId="LiveId" clId="{BC861887-BF8C-4C0E-B34A-B1BC3114F7DF}" dt="2024-03-19T14:33:30.422" v="2967" actId="26606"/>
          <ac:grpSpMkLst>
            <pc:docMk/>
            <pc:sldMk cId="1905841423" sldId="283"/>
            <ac:grpSpMk id="4107" creationId="{1DE889C7-FAD6-4397-98E2-05D503484459}"/>
          </ac:grpSpMkLst>
        </pc:grpChg>
        <pc:picChg chg="del">
          <ac:chgData name="Marina Gigliotti" userId="a9d67892a8ac7894" providerId="LiveId" clId="{BC861887-BF8C-4C0E-B34A-B1BC3114F7DF}" dt="2024-03-19T14:11:18.544" v="2831" actId="478"/>
          <ac:picMkLst>
            <pc:docMk/>
            <pc:sldMk cId="1905841423" sldId="283"/>
            <ac:picMk id="1026" creationId="{DBCD285E-67F3-0FFF-C6D1-2DF0A773E659}"/>
          </ac:picMkLst>
        </pc:picChg>
        <pc:picChg chg="del">
          <ac:chgData name="Marina Gigliotti" userId="a9d67892a8ac7894" providerId="LiveId" clId="{BC861887-BF8C-4C0E-B34A-B1BC3114F7DF}" dt="2024-03-19T14:11:16.630" v="2830" actId="478"/>
          <ac:picMkLst>
            <pc:docMk/>
            <pc:sldMk cId="1905841423" sldId="283"/>
            <ac:picMk id="1028" creationId="{D3966ED3-20B8-2CC4-066A-C90DECBB076F}"/>
          </ac:picMkLst>
        </pc:picChg>
        <pc:picChg chg="add mod">
          <ac:chgData name="Marina Gigliotti" userId="a9d67892a8ac7894" providerId="LiveId" clId="{BC861887-BF8C-4C0E-B34A-B1BC3114F7DF}" dt="2024-03-19T14:39:24.881" v="3079" actId="14100"/>
          <ac:picMkLst>
            <pc:docMk/>
            <pc:sldMk cId="1905841423" sldId="283"/>
            <ac:picMk id="4098" creationId="{AC1AFDF0-7E54-56BD-6770-953CC777CC1A}"/>
          </ac:picMkLst>
        </pc:picChg>
        <pc:picChg chg="add mod">
          <ac:chgData name="Marina Gigliotti" userId="a9d67892a8ac7894" providerId="LiveId" clId="{BC861887-BF8C-4C0E-B34A-B1BC3114F7DF}" dt="2024-03-19T14:39:28.187" v="3080" actId="14100"/>
          <ac:picMkLst>
            <pc:docMk/>
            <pc:sldMk cId="1905841423" sldId="283"/>
            <ac:picMk id="4100" creationId="{776D2700-4154-F1BC-1942-4BF9CA808EF4}"/>
          </ac:picMkLst>
        </pc:picChg>
        <pc:picChg chg="add">
          <ac:chgData name="Marina Gigliotti" userId="a9d67892a8ac7894" providerId="LiveId" clId="{BC861887-BF8C-4C0E-B34A-B1BC3114F7DF}" dt="2024-03-19T14:32:15.888" v="2947"/>
          <ac:picMkLst>
            <pc:docMk/>
            <pc:sldMk cId="1905841423" sldId="283"/>
            <ac:picMk id="4102" creationId="{6B4EF347-E533-5777-8566-B78F0C1E2348}"/>
          </ac:picMkLst>
        </pc:picChg>
      </pc:sldChg>
      <pc:sldChg chg="addSp delSp modSp add mod setBg delDesignElem">
        <pc:chgData name="Marina Gigliotti" userId="a9d67892a8ac7894" providerId="LiveId" clId="{BC861887-BF8C-4C0E-B34A-B1BC3114F7DF}" dt="2024-03-19T14:38:27.781" v="3075" actId="14100"/>
        <pc:sldMkLst>
          <pc:docMk/>
          <pc:sldMk cId="1345469623" sldId="284"/>
        </pc:sldMkLst>
        <pc:spChg chg="mod">
          <ac:chgData name="Marina Gigliotti" userId="a9d67892a8ac7894" providerId="LiveId" clId="{BC861887-BF8C-4C0E-B34A-B1BC3114F7DF}" dt="2024-03-19T14:38:10.255" v="3071" actId="26606"/>
          <ac:spMkLst>
            <pc:docMk/>
            <pc:sldMk cId="1345469623" sldId="284"/>
            <ac:spMk id="2" creationId="{281D632C-0816-FE49-93E0-F7FFAA620DD3}"/>
          </ac:spMkLst>
        </pc:spChg>
        <pc:spChg chg="mod ord">
          <ac:chgData name="Marina Gigliotti" userId="a9d67892a8ac7894" providerId="LiveId" clId="{BC861887-BF8C-4C0E-B34A-B1BC3114F7DF}" dt="2024-03-19T14:38:27.781" v="3075" actId="14100"/>
          <ac:spMkLst>
            <pc:docMk/>
            <pc:sldMk cId="1345469623" sldId="284"/>
            <ac:spMk id="3" creationId="{95823C50-17E6-C303-EC3B-9850DC40FF50}"/>
          </ac:spMkLst>
        </pc:spChg>
        <pc:spChg chg="del">
          <ac:chgData name="Marina Gigliotti" userId="a9d67892a8ac7894" providerId="LiveId" clId="{BC861887-BF8C-4C0E-B34A-B1BC3114F7DF}" dt="2024-03-19T14:33:44.194" v="2972"/>
          <ac:spMkLst>
            <pc:docMk/>
            <pc:sldMk cId="1345469623" sldId="284"/>
            <ac:spMk id="4105" creationId="{AAAE94E3-A7DB-4868-B1E3-E49703488BBC}"/>
          </ac:spMkLst>
        </pc:spChg>
        <pc:spChg chg="del">
          <ac:chgData name="Marina Gigliotti" userId="a9d67892a8ac7894" providerId="LiveId" clId="{BC861887-BF8C-4C0E-B34A-B1BC3114F7DF}" dt="2024-03-19T14:33:44.194" v="2972"/>
          <ac:spMkLst>
            <pc:docMk/>
            <pc:sldMk cId="1345469623" sldId="284"/>
            <ac:spMk id="4111" creationId="{3873B707-463F-40B0-8227-E8CC6C67EB25}"/>
          </ac:spMkLst>
        </pc:spChg>
        <pc:spChg chg="del">
          <ac:chgData name="Marina Gigliotti" userId="a9d67892a8ac7894" providerId="LiveId" clId="{BC861887-BF8C-4C0E-B34A-B1BC3114F7DF}" dt="2024-03-19T14:33:44.194" v="2972"/>
          <ac:spMkLst>
            <pc:docMk/>
            <pc:sldMk cId="1345469623" sldId="284"/>
            <ac:spMk id="4113" creationId="{C13237C8-E62C-4F0D-A318-BD6FB6C2D138}"/>
          </ac:spMkLst>
        </pc:spChg>
        <pc:spChg chg="del">
          <ac:chgData name="Marina Gigliotti" userId="a9d67892a8ac7894" providerId="LiveId" clId="{BC861887-BF8C-4C0E-B34A-B1BC3114F7DF}" dt="2024-03-19T14:33:44.194" v="2972"/>
          <ac:spMkLst>
            <pc:docMk/>
            <pc:sldMk cId="1345469623" sldId="284"/>
            <ac:spMk id="4115" creationId="{19C9EAEA-39D0-4B0E-A0EB-51E7B26740B1}"/>
          </ac:spMkLst>
        </pc:spChg>
        <pc:spChg chg="del">
          <ac:chgData name="Marina Gigliotti" userId="a9d67892a8ac7894" providerId="LiveId" clId="{BC861887-BF8C-4C0E-B34A-B1BC3114F7DF}" dt="2024-03-19T14:33:44.194" v="2972"/>
          <ac:spMkLst>
            <pc:docMk/>
            <pc:sldMk cId="1345469623" sldId="284"/>
            <ac:spMk id="4117" creationId="{8CB5D2D7-DF65-4E86-BFBA-FFB9B5ACEB64}"/>
          </ac:spMkLst>
        </pc:spChg>
        <pc:spChg chg="add">
          <ac:chgData name="Marina Gigliotti" userId="a9d67892a8ac7894" providerId="LiveId" clId="{BC861887-BF8C-4C0E-B34A-B1BC3114F7DF}" dt="2024-03-19T14:38:10.255" v="3071" actId="26606"/>
          <ac:spMkLst>
            <pc:docMk/>
            <pc:sldMk cId="1345469623" sldId="284"/>
            <ac:spMk id="5131" creationId="{09C509D2-0C1A-47B8-89C1-D3AB17D45256}"/>
          </ac:spMkLst>
        </pc:spChg>
        <pc:grpChg chg="del">
          <ac:chgData name="Marina Gigliotti" userId="a9d67892a8ac7894" providerId="LiveId" clId="{BC861887-BF8C-4C0E-B34A-B1BC3114F7DF}" dt="2024-03-19T14:33:44.194" v="2972"/>
          <ac:grpSpMkLst>
            <pc:docMk/>
            <pc:sldMk cId="1345469623" sldId="284"/>
            <ac:grpSpMk id="4107" creationId="{1DE889C7-FAD6-4397-98E2-05D503484459}"/>
          </ac:grpSpMkLst>
        </pc:grpChg>
        <pc:picChg chg="del">
          <ac:chgData name="Marina Gigliotti" userId="a9d67892a8ac7894" providerId="LiveId" clId="{BC861887-BF8C-4C0E-B34A-B1BC3114F7DF}" dt="2024-03-19T14:33:47.755" v="2973" actId="478"/>
          <ac:picMkLst>
            <pc:docMk/>
            <pc:sldMk cId="1345469623" sldId="284"/>
            <ac:picMk id="4098" creationId="{AC1AFDF0-7E54-56BD-6770-953CC777CC1A}"/>
          </ac:picMkLst>
        </pc:picChg>
        <pc:picChg chg="del">
          <ac:chgData name="Marina Gigliotti" userId="a9d67892a8ac7894" providerId="LiveId" clId="{BC861887-BF8C-4C0E-B34A-B1BC3114F7DF}" dt="2024-03-19T14:33:49.174" v="2974" actId="478"/>
          <ac:picMkLst>
            <pc:docMk/>
            <pc:sldMk cId="1345469623" sldId="284"/>
            <ac:picMk id="4100" creationId="{776D2700-4154-F1BC-1942-4BF9CA808EF4}"/>
          </ac:picMkLst>
        </pc:picChg>
        <pc:picChg chg="add mod ord">
          <ac:chgData name="Marina Gigliotti" userId="a9d67892a8ac7894" providerId="LiveId" clId="{BC861887-BF8C-4C0E-B34A-B1BC3114F7DF}" dt="2024-03-19T14:38:10.255" v="3071" actId="26606"/>
          <ac:picMkLst>
            <pc:docMk/>
            <pc:sldMk cId="1345469623" sldId="284"/>
            <ac:picMk id="5122" creationId="{A36D6C5C-396C-6B6D-CF77-7AD00C5D06D9}"/>
          </ac:picMkLst>
        </pc:picChg>
        <pc:picChg chg="add mod">
          <ac:chgData name="Marina Gigliotti" userId="a9d67892a8ac7894" providerId="LiveId" clId="{BC861887-BF8C-4C0E-B34A-B1BC3114F7DF}" dt="2024-03-19T14:38:10.255" v="3071" actId="26606"/>
          <ac:picMkLst>
            <pc:docMk/>
            <pc:sldMk cId="1345469623" sldId="284"/>
            <ac:picMk id="5124" creationId="{F4DE02C1-99FF-E4B1-0208-E8AF5A5C27E5}"/>
          </ac:picMkLst>
        </pc:picChg>
        <pc:picChg chg="add mod">
          <ac:chgData name="Marina Gigliotti" userId="a9d67892a8ac7894" providerId="LiveId" clId="{BC861887-BF8C-4C0E-B34A-B1BC3114F7DF}" dt="2024-03-19T14:38:10.255" v="3071" actId="26606"/>
          <ac:picMkLst>
            <pc:docMk/>
            <pc:sldMk cId="1345469623" sldId="284"/>
            <ac:picMk id="5126" creationId="{F2B214B1-B7FC-7A22-1EB6-8996C5F0F4B5}"/>
          </ac:picMkLst>
        </pc:picChg>
      </pc:sldChg>
      <pc:sldChg chg="addSp modSp new mod setBg">
        <pc:chgData name="Marina Gigliotti" userId="a9d67892a8ac7894" providerId="LiveId" clId="{BC861887-BF8C-4C0E-B34A-B1BC3114F7DF}" dt="2024-03-20T09:27:26.796" v="3257" actId="26606"/>
        <pc:sldMkLst>
          <pc:docMk/>
          <pc:sldMk cId="2829068402" sldId="285"/>
        </pc:sldMkLst>
        <pc:spChg chg="mod">
          <ac:chgData name="Marina Gigliotti" userId="a9d67892a8ac7894" providerId="LiveId" clId="{BC861887-BF8C-4C0E-B34A-B1BC3114F7DF}" dt="2024-03-20T09:27:26.796" v="3257" actId="26606"/>
          <ac:spMkLst>
            <pc:docMk/>
            <pc:sldMk cId="2829068402" sldId="285"/>
            <ac:spMk id="2" creationId="{96174756-3602-EFF3-3871-3B61CB7B50F5}"/>
          </ac:spMkLst>
        </pc:spChg>
        <pc:spChg chg="mod">
          <ac:chgData name="Marina Gigliotti" userId="a9d67892a8ac7894" providerId="LiveId" clId="{BC861887-BF8C-4C0E-B34A-B1BC3114F7DF}" dt="2024-03-20T09:27:26.796" v="3257" actId="26606"/>
          <ac:spMkLst>
            <pc:docMk/>
            <pc:sldMk cId="2829068402" sldId="285"/>
            <ac:spMk id="3" creationId="{40BE0622-951C-BC68-9077-B5408B787CA9}"/>
          </ac:spMkLst>
        </pc:spChg>
        <pc:spChg chg="add">
          <ac:chgData name="Marina Gigliotti" userId="a9d67892a8ac7894" providerId="LiveId" clId="{BC861887-BF8C-4C0E-B34A-B1BC3114F7DF}" dt="2024-03-20T09:27:26.796" v="3257" actId="26606"/>
          <ac:spMkLst>
            <pc:docMk/>
            <pc:sldMk cId="2829068402" sldId="285"/>
            <ac:spMk id="6153" creationId="{352BEC0E-22F8-46D0-9632-375DB541B06C}"/>
          </ac:spMkLst>
        </pc:spChg>
        <pc:spChg chg="add">
          <ac:chgData name="Marina Gigliotti" userId="a9d67892a8ac7894" providerId="LiveId" clId="{BC861887-BF8C-4C0E-B34A-B1BC3114F7DF}" dt="2024-03-20T09:27:26.796" v="3257" actId="26606"/>
          <ac:spMkLst>
            <pc:docMk/>
            <pc:sldMk cId="2829068402" sldId="285"/>
            <ac:spMk id="6155" creationId="{3FCFB1DE-0B7E-48CC-BA90-B2AB0889F9D6}"/>
          </ac:spMkLst>
        </pc:spChg>
        <pc:picChg chg="add mod ord">
          <ac:chgData name="Marina Gigliotti" userId="a9d67892a8ac7894" providerId="LiveId" clId="{BC861887-BF8C-4C0E-B34A-B1BC3114F7DF}" dt="2024-03-20T09:27:26.796" v="3257" actId="26606"/>
          <ac:picMkLst>
            <pc:docMk/>
            <pc:sldMk cId="2829068402" sldId="285"/>
            <ac:picMk id="6146" creationId="{C5AC78F8-9074-D487-A72F-322183E09C07}"/>
          </ac:picMkLst>
        </pc:picChg>
        <pc:picChg chg="add mod">
          <ac:chgData name="Marina Gigliotti" userId="a9d67892a8ac7894" providerId="LiveId" clId="{BC861887-BF8C-4C0E-B34A-B1BC3114F7DF}" dt="2024-03-20T09:27:26.796" v="3257" actId="26606"/>
          <ac:picMkLst>
            <pc:docMk/>
            <pc:sldMk cId="2829068402" sldId="285"/>
            <ac:picMk id="6148" creationId="{1DD7F3B4-623D-D3D8-98B1-8FA01DFDE73E}"/>
          </ac:picMkLst>
        </pc:picChg>
      </pc:sldChg>
      <pc:sldChg chg="addSp delSp modSp add mod ord setBg delDesignElem">
        <pc:chgData name="Marina Gigliotti" userId="a9d67892a8ac7894" providerId="LiveId" clId="{BC861887-BF8C-4C0E-B34A-B1BC3114F7DF}" dt="2024-03-20T09:41:18.647" v="3354" actId="26606"/>
        <pc:sldMkLst>
          <pc:docMk/>
          <pc:sldMk cId="642784342" sldId="286"/>
        </pc:sldMkLst>
        <pc:spChg chg="mod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2" creationId="{8939D831-CC8A-E38C-3CFA-2817D45EFBBC}"/>
          </ac:spMkLst>
        </pc:spChg>
        <pc:spChg chg="add del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7" creationId="{8C790BE2-4E4F-4AAF-81A2-4A6F4885EBE6}"/>
          </ac:spMkLst>
        </pc:spChg>
        <pc:spChg chg="add del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9" creationId="{D28B54C3-B57B-472A-B96E-1FCB67093DC2}"/>
          </ac:spMkLst>
        </pc:spChg>
        <pc:spChg chg="add del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11" creationId="{7DB3C429-F8DA-49B9-AF84-21996FCF78B5}"/>
          </ac:spMkLst>
        </pc:spChg>
        <pc:spChg chg="add del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13" creationId="{E12088DD-B1AD-40E0-8B86-1D87A2CCD9BE}"/>
          </ac:spMkLst>
        </pc:spChg>
        <pc:spChg chg="add del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15" creationId="{C4C9F2B0-1044-46EB-8AEB-C3BFFDE6C2CC}"/>
          </ac:spMkLst>
        </pc:spChg>
        <pc:spChg chg="add del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17" creationId="{0C395952-4E26-45A2-8756-2ADFD6E53C6E}"/>
          </ac:spMkLst>
        </pc:spChg>
        <pc:spChg chg="add del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19" creationId="{4734BADF-9461-4621-B112-2D7BABEA7DD0}"/>
          </ac:spMkLst>
        </pc:spChg>
        <pc:spChg chg="add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21" creationId="{5CEAD642-85CF-4750-8432-7C80C901F001}"/>
          </ac:spMkLst>
        </pc:spChg>
        <pc:spChg chg="add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22" creationId="{FA33EEAE-15D5-4119-8C1E-89D943F911EF}"/>
          </ac:spMkLst>
        </pc:spChg>
        <pc:spChg chg="add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23" creationId="{730D8B3B-9B80-4025-B934-26DC7D7CD231}"/>
          </ac:spMkLst>
        </pc:spChg>
        <pc:spChg chg="add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24" creationId="{0E30439A-8A5B-46EC-8283-9B6B031D40D0}"/>
          </ac:spMkLst>
        </pc:spChg>
        <pc:spChg chg="add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25" creationId="{B5A1B09C-1565-46F8-B70F-621C5EB48A09}"/>
          </ac:spMkLst>
        </pc:spChg>
        <pc:spChg chg="del">
          <ac:chgData name="Marina Gigliotti" userId="a9d67892a8ac7894" providerId="LiveId" clId="{BC861887-BF8C-4C0E-B34A-B1BC3114F7DF}" dt="2024-03-20T09:40:25.340" v="3260"/>
          <ac:spMkLst>
            <pc:docMk/>
            <pc:sldMk cId="642784342" sldId="286"/>
            <ac:spMk id="26" creationId="{577D6B2E-37A3-429E-A37C-F30ED6487282}"/>
          </ac:spMkLst>
        </pc:spChg>
        <pc:spChg chg="add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27" creationId="{8C516CC8-80AC-446C-A56E-9F54B7210402}"/>
          </ac:spMkLst>
        </pc:spChg>
        <pc:spChg chg="del">
          <ac:chgData name="Marina Gigliotti" userId="a9d67892a8ac7894" providerId="LiveId" clId="{BC861887-BF8C-4C0E-B34A-B1BC3114F7DF}" dt="2024-03-20T09:40:25.340" v="3260"/>
          <ac:spMkLst>
            <pc:docMk/>
            <pc:sldMk cId="642784342" sldId="286"/>
            <ac:spMk id="28" creationId="{5CEAD642-85CF-4750-8432-7C80C901F001}"/>
          </ac:spMkLst>
        </pc:spChg>
        <pc:spChg chg="add">
          <ac:chgData name="Marina Gigliotti" userId="a9d67892a8ac7894" providerId="LiveId" clId="{BC861887-BF8C-4C0E-B34A-B1BC3114F7DF}" dt="2024-03-20T09:41:18.647" v="3354" actId="26606"/>
          <ac:spMkLst>
            <pc:docMk/>
            <pc:sldMk cId="642784342" sldId="286"/>
            <ac:spMk id="29" creationId="{53947E58-F088-49F1-A3D1-DEA690192E84}"/>
          </ac:spMkLst>
        </pc:spChg>
        <pc:spChg chg="del">
          <ac:chgData name="Marina Gigliotti" userId="a9d67892a8ac7894" providerId="LiveId" clId="{BC861887-BF8C-4C0E-B34A-B1BC3114F7DF}" dt="2024-03-20T09:40:25.340" v="3260"/>
          <ac:spMkLst>
            <pc:docMk/>
            <pc:sldMk cId="642784342" sldId="286"/>
            <ac:spMk id="30" creationId="{FA33EEAE-15D5-4119-8C1E-89D943F911EF}"/>
          </ac:spMkLst>
        </pc:spChg>
        <pc:spChg chg="del">
          <ac:chgData name="Marina Gigliotti" userId="a9d67892a8ac7894" providerId="LiveId" clId="{BC861887-BF8C-4C0E-B34A-B1BC3114F7DF}" dt="2024-03-20T09:40:25.340" v="3260"/>
          <ac:spMkLst>
            <pc:docMk/>
            <pc:sldMk cId="642784342" sldId="286"/>
            <ac:spMk id="32" creationId="{730D8B3B-9B80-4025-B934-26DC7D7CD231}"/>
          </ac:spMkLst>
        </pc:spChg>
        <pc:spChg chg="del">
          <ac:chgData name="Marina Gigliotti" userId="a9d67892a8ac7894" providerId="LiveId" clId="{BC861887-BF8C-4C0E-B34A-B1BC3114F7DF}" dt="2024-03-20T09:40:25.340" v="3260"/>
          <ac:spMkLst>
            <pc:docMk/>
            <pc:sldMk cId="642784342" sldId="286"/>
            <ac:spMk id="34" creationId="{1064D5D5-227B-4F66-9AEA-46F570E793BD}"/>
          </ac:spMkLst>
        </pc:spChg>
        <pc:spChg chg="del">
          <ac:chgData name="Marina Gigliotti" userId="a9d67892a8ac7894" providerId="LiveId" clId="{BC861887-BF8C-4C0E-B34A-B1BC3114F7DF}" dt="2024-03-20T09:40:25.340" v="3260"/>
          <ac:spMkLst>
            <pc:docMk/>
            <pc:sldMk cId="642784342" sldId="286"/>
            <ac:spMk id="36" creationId="{646B67A4-D328-4747-A82B-65E84FA46368}"/>
          </ac:spMkLst>
        </pc:spChg>
        <pc:spChg chg="del">
          <ac:chgData name="Marina Gigliotti" userId="a9d67892a8ac7894" providerId="LiveId" clId="{BC861887-BF8C-4C0E-B34A-B1BC3114F7DF}" dt="2024-03-20T09:40:25.340" v="3260"/>
          <ac:spMkLst>
            <pc:docMk/>
            <pc:sldMk cId="642784342" sldId="286"/>
            <ac:spMk id="38" creationId="{B5A1B09C-1565-46F8-B70F-621C5EB48A09}"/>
          </ac:spMkLst>
        </pc:spChg>
        <pc:spChg chg="del">
          <ac:chgData name="Marina Gigliotti" userId="a9d67892a8ac7894" providerId="LiveId" clId="{BC861887-BF8C-4C0E-B34A-B1BC3114F7DF}" dt="2024-03-20T09:40:25.340" v="3260"/>
          <ac:spMkLst>
            <pc:docMk/>
            <pc:sldMk cId="642784342" sldId="286"/>
            <ac:spMk id="40" creationId="{8C516CC8-80AC-446C-A56E-9F54B7210402}"/>
          </ac:spMkLst>
        </pc:spChg>
      </pc:sldChg>
      <pc:sldChg chg="addSp delSp modSp add mod setBg delDesignElem">
        <pc:chgData name="Marina Gigliotti" userId="a9d67892a8ac7894" providerId="LiveId" clId="{BC861887-BF8C-4C0E-B34A-B1BC3114F7DF}" dt="2024-03-20T09:48:12.862" v="3410" actId="20577"/>
        <pc:sldMkLst>
          <pc:docMk/>
          <pc:sldMk cId="3571337830" sldId="287"/>
        </pc:sldMkLst>
        <pc:spChg chg="mod">
          <ac:chgData name="Marina Gigliotti" userId="a9d67892a8ac7894" providerId="LiveId" clId="{BC861887-BF8C-4C0E-B34A-B1BC3114F7DF}" dt="2024-03-20T09:48:12.862" v="3410" actId="20577"/>
          <ac:spMkLst>
            <pc:docMk/>
            <pc:sldMk cId="3571337830" sldId="287"/>
            <ac:spMk id="2" creationId="{8939D831-CC8A-E38C-3CFA-2817D45EFBBC}"/>
          </ac:spMkLst>
        </pc:spChg>
        <pc:spChg chg="add">
          <ac:chgData name="Marina Gigliotti" userId="a9d67892a8ac7894" providerId="LiveId" clId="{BC861887-BF8C-4C0E-B34A-B1BC3114F7DF}" dt="2024-03-20T09:47:44.581" v="3357" actId="26606"/>
          <ac:spMkLst>
            <pc:docMk/>
            <pc:sldMk cId="3571337830" sldId="287"/>
            <ac:spMk id="7" creationId="{0E30439A-8A5B-46EC-8283-9B6B031D40D0}"/>
          </ac:spMkLst>
        </pc:spChg>
        <pc:spChg chg="add">
          <ac:chgData name="Marina Gigliotti" userId="a9d67892a8ac7894" providerId="LiveId" clId="{BC861887-BF8C-4C0E-B34A-B1BC3114F7DF}" dt="2024-03-20T09:47:44.581" v="3357" actId="26606"/>
          <ac:spMkLst>
            <pc:docMk/>
            <pc:sldMk cId="3571337830" sldId="287"/>
            <ac:spMk id="9" creationId="{5CEAD642-85CF-4750-8432-7C80C901F001}"/>
          </ac:spMkLst>
        </pc:spChg>
        <pc:spChg chg="add">
          <ac:chgData name="Marina Gigliotti" userId="a9d67892a8ac7894" providerId="LiveId" clId="{BC861887-BF8C-4C0E-B34A-B1BC3114F7DF}" dt="2024-03-20T09:47:44.581" v="3357" actId="26606"/>
          <ac:spMkLst>
            <pc:docMk/>
            <pc:sldMk cId="3571337830" sldId="287"/>
            <ac:spMk id="11" creationId="{FA33EEAE-15D5-4119-8C1E-89D943F911EF}"/>
          </ac:spMkLst>
        </pc:spChg>
        <pc:spChg chg="add">
          <ac:chgData name="Marina Gigliotti" userId="a9d67892a8ac7894" providerId="LiveId" clId="{BC861887-BF8C-4C0E-B34A-B1BC3114F7DF}" dt="2024-03-20T09:47:44.581" v="3357" actId="26606"/>
          <ac:spMkLst>
            <pc:docMk/>
            <pc:sldMk cId="3571337830" sldId="287"/>
            <ac:spMk id="13" creationId="{730D8B3B-9B80-4025-B934-26DC7D7CD231}"/>
          </ac:spMkLst>
        </pc:spChg>
        <pc:spChg chg="add">
          <ac:chgData name="Marina Gigliotti" userId="a9d67892a8ac7894" providerId="LiveId" clId="{BC861887-BF8C-4C0E-B34A-B1BC3114F7DF}" dt="2024-03-20T09:47:44.581" v="3357" actId="26606"/>
          <ac:spMkLst>
            <pc:docMk/>
            <pc:sldMk cId="3571337830" sldId="287"/>
            <ac:spMk id="15" creationId="{B5A1B09C-1565-46F8-B70F-621C5EB48A09}"/>
          </ac:spMkLst>
        </pc:spChg>
        <pc:spChg chg="add">
          <ac:chgData name="Marina Gigliotti" userId="a9d67892a8ac7894" providerId="LiveId" clId="{BC861887-BF8C-4C0E-B34A-B1BC3114F7DF}" dt="2024-03-20T09:47:44.581" v="3357" actId="26606"/>
          <ac:spMkLst>
            <pc:docMk/>
            <pc:sldMk cId="3571337830" sldId="287"/>
            <ac:spMk id="17" creationId="{8C516CC8-80AC-446C-A56E-9F54B7210402}"/>
          </ac:spMkLst>
        </pc:spChg>
        <pc:spChg chg="add">
          <ac:chgData name="Marina Gigliotti" userId="a9d67892a8ac7894" providerId="LiveId" clId="{BC861887-BF8C-4C0E-B34A-B1BC3114F7DF}" dt="2024-03-20T09:47:44.581" v="3357" actId="26606"/>
          <ac:spMkLst>
            <pc:docMk/>
            <pc:sldMk cId="3571337830" sldId="287"/>
            <ac:spMk id="19" creationId="{53947E58-F088-49F1-A3D1-DEA690192E84}"/>
          </ac:spMkLst>
        </pc:spChg>
        <pc:spChg chg="del">
          <ac:chgData name="Marina Gigliotti" userId="a9d67892a8ac7894" providerId="LiveId" clId="{BC861887-BF8C-4C0E-B34A-B1BC3114F7DF}" dt="2024-03-20T09:47:37.713" v="3356"/>
          <ac:spMkLst>
            <pc:docMk/>
            <pc:sldMk cId="3571337830" sldId="287"/>
            <ac:spMk id="26" creationId="{577D6B2E-37A3-429E-A37C-F30ED6487282}"/>
          </ac:spMkLst>
        </pc:spChg>
        <pc:spChg chg="del">
          <ac:chgData name="Marina Gigliotti" userId="a9d67892a8ac7894" providerId="LiveId" clId="{BC861887-BF8C-4C0E-B34A-B1BC3114F7DF}" dt="2024-03-20T09:47:37.713" v="3356"/>
          <ac:spMkLst>
            <pc:docMk/>
            <pc:sldMk cId="3571337830" sldId="287"/>
            <ac:spMk id="28" creationId="{5CEAD642-85CF-4750-8432-7C80C901F001}"/>
          </ac:spMkLst>
        </pc:spChg>
        <pc:spChg chg="del">
          <ac:chgData name="Marina Gigliotti" userId="a9d67892a8ac7894" providerId="LiveId" clId="{BC861887-BF8C-4C0E-B34A-B1BC3114F7DF}" dt="2024-03-20T09:47:37.713" v="3356"/>
          <ac:spMkLst>
            <pc:docMk/>
            <pc:sldMk cId="3571337830" sldId="287"/>
            <ac:spMk id="30" creationId="{FA33EEAE-15D5-4119-8C1E-89D943F911EF}"/>
          </ac:spMkLst>
        </pc:spChg>
        <pc:spChg chg="del">
          <ac:chgData name="Marina Gigliotti" userId="a9d67892a8ac7894" providerId="LiveId" clId="{BC861887-BF8C-4C0E-B34A-B1BC3114F7DF}" dt="2024-03-20T09:47:37.713" v="3356"/>
          <ac:spMkLst>
            <pc:docMk/>
            <pc:sldMk cId="3571337830" sldId="287"/>
            <ac:spMk id="32" creationId="{730D8B3B-9B80-4025-B934-26DC7D7CD231}"/>
          </ac:spMkLst>
        </pc:spChg>
        <pc:spChg chg="del">
          <ac:chgData name="Marina Gigliotti" userId="a9d67892a8ac7894" providerId="LiveId" clId="{BC861887-BF8C-4C0E-B34A-B1BC3114F7DF}" dt="2024-03-20T09:47:37.713" v="3356"/>
          <ac:spMkLst>
            <pc:docMk/>
            <pc:sldMk cId="3571337830" sldId="287"/>
            <ac:spMk id="34" creationId="{1064D5D5-227B-4F66-9AEA-46F570E793BD}"/>
          </ac:spMkLst>
        </pc:spChg>
        <pc:spChg chg="del">
          <ac:chgData name="Marina Gigliotti" userId="a9d67892a8ac7894" providerId="LiveId" clId="{BC861887-BF8C-4C0E-B34A-B1BC3114F7DF}" dt="2024-03-20T09:47:37.713" v="3356"/>
          <ac:spMkLst>
            <pc:docMk/>
            <pc:sldMk cId="3571337830" sldId="287"/>
            <ac:spMk id="36" creationId="{646B67A4-D328-4747-A82B-65E84FA46368}"/>
          </ac:spMkLst>
        </pc:spChg>
        <pc:spChg chg="del">
          <ac:chgData name="Marina Gigliotti" userId="a9d67892a8ac7894" providerId="LiveId" clId="{BC861887-BF8C-4C0E-B34A-B1BC3114F7DF}" dt="2024-03-20T09:47:37.713" v="3356"/>
          <ac:spMkLst>
            <pc:docMk/>
            <pc:sldMk cId="3571337830" sldId="287"/>
            <ac:spMk id="38" creationId="{B5A1B09C-1565-46F8-B70F-621C5EB48A09}"/>
          </ac:spMkLst>
        </pc:spChg>
        <pc:spChg chg="del">
          <ac:chgData name="Marina Gigliotti" userId="a9d67892a8ac7894" providerId="LiveId" clId="{BC861887-BF8C-4C0E-B34A-B1BC3114F7DF}" dt="2024-03-20T09:47:37.713" v="3356"/>
          <ac:spMkLst>
            <pc:docMk/>
            <pc:sldMk cId="3571337830" sldId="287"/>
            <ac:spMk id="40" creationId="{8C516CC8-80AC-446C-A56E-9F54B7210402}"/>
          </ac:spMkLst>
        </pc:spChg>
      </pc:sldChg>
      <pc:sldChg chg="addSp delSp modSp new mod setBg">
        <pc:chgData name="Marina Gigliotti" userId="a9d67892a8ac7894" providerId="LiveId" clId="{BC861887-BF8C-4C0E-B34A-B1BC3114F7DF}" dt="2024-03-20T09:51:23.777" v="3487" actId="26606"/>
        <pc:sldMkLst>
          <pc:docMk/>
          <pc:sldMk cId="87507933" sldId="288"/>
        </pc:sldMkLst>
        <pc:spChg chg="mod">
          <ac:chgData name="Marina Gigliotti" userId="a9d67892a8ac7894" providerId="LiveId" clId="{BC861887-BF8C-4C0E-B34A-B1BC3114F7DF}" dt="2024-03-20T09:51:23.777" v="3487" actId="26606"/>
          <ac:spMkLst>
            <pc:docMk/>
            <pc:sldMk cId="87507933" sldId="288"/>
            <ac:spMk id="2" creationId="{BA84A7A1-1D40-50A6-E0CE-33FB80F83A0C}"/>
          </ac:spMkLst>
        </pc:spChg>
        <pc:spChg chg="del mod">
          <ac:chgData name="Marina Gigliotti" userId="a9d67892a8ac7894" providerId="LiveId" clId="{BC861887-BF8C-4C0E-B34A-B1BC3114F7DF}" dt="2024-03-20T09:51:23.777" v="3487" actId="26606"/>
          <ac:spMkLst>
            <pc:docMk/>
            <pc:sldMk cId="87507933" sldId="288"/>
            <ac:spMk id="3" creationId="{AB842634-94AE-DB51-DBD6-27E582D509DF}"/>
          </ac:spMkLst>
        </pc:spChg>
        <pc:spChg chg="add">
          <ac:chgData name="Marina Gigliotti" userId="a9d67892a8ac7894" providerId="LiveId" clId="{BC861887-BF8C-4C0E-B34A-B1BC3114F7DF}" dt="2024-03-20T09:51:23.777" v="3487" actId="26606"/>
          <ac:spMkLst>
            <pc:docMk/>
            <pc:sldMk cId="87507933" sldId="288"/>
            <ac:spMk id="9" creationId="{BACC6370-2D7E-4714-9D71-7542949D7D5D}"/>
          </ac:spMkLst>
        </pc:spChg>
        <pc:spChg chg="add">
          <ac:chgData name="Marina Gigliotti" userId="a9d67892a8ac7894" providerId="LiveId" clId="{BC861887-BF8C-4C0E-B34A-B1BC3114F7DF}" dt="2024-03-20T09:51:23.777" v="3487" actId="26606"/>
          <ac:spMkLst>
            <pc:docMk/>
            <pc:sldMk cId="87507933" sldId="288"/>
            <ac:spMk id="11" creationId="{256B2C21-A230-48C0-8DF1-C46611373C44}"/>
          </ac:spMkLst>
        </pc:spChg>
        <pc:spChg chg="add">
          <ac:chgData name="Marina Gigliotti" userId="a9d67892a8ac7894" providerId="LiveId" clId="{BC861887-BF8C-4C0E-B34A-B1BC3114F7DF}" dt="2024-03-20T09:51:23.777" v="3487" actId="26606"/>
          <ac:spMkLst>
            <pc:docMk/>
            <pc:sldMk cId="87507933" sldId="288"/>
            <ac:spMk id="13" creationId="{3847E18C-932D-4C95-AABA-FEC7C9499AD7}"/>
          </ac:spMkLst>
        </pc:spChg>
        <pc:spChg chg="add">
          <ac:chgData name="Marina Gigliotti" userId="a9d67892a8ac7894" providerId="LiveId" clId="{BC861887-BF8C-4C0E-B34A-B1BC3114F7DF}" dt="2024-03-20T09:51:23.777" v="3487" actId="26606"/>
          <ac:spMkLst>
            <pc:docMk/>
            <pc:sldMk cId="87507933" sldId="288"/>
            <ac:spMk id="15" creationId="{3150CB11-0C61-439E-910F-5787759E72A0}"/>
          </ac:spMkLst>
        </pc:spChg>
        <pc:spChg chg="add">
          <ac:chgData name="Marina Gigliotti" userId="a9d67892a8ac7894" providerId="LiveId" clId="{BC861887-BF8C-4C0E-B34A-B1BC3114F7DF}" dt="2024-03-20T09:51:23.777" v="3487" actId="26606"/>
          <ac:spMkLst>
            <pc:docMk/>
            <pc:sldMk cId="87507933" sldId="288"/>
            <ac:spMk id="17" creationId="{43F8A58B-5155-44CE-A5FF-7647B47D0A7A}"/>
          </ac:spMkLst>
        </pc:spChg>
        <pc:spChg chg="add">
          <ac:chgData name="Marina Gigliotti" userId="a9d67892a8ac7894" providerId="LiveId" clId="{BC861887-BF8C-4C0E-B34A-B1BC3114F7DF}" dt="2024-03-20T09:51:23.777" v="3487" actId="26606"/>
          <ac:spMkLst>
            <pc:docMk/>
            <pc:sldMk cId="87507933" sldId="288"/>
            <ac:spMk id="19" creationId="{443F2ACA-E6D6-4028-82DD-F03C262D5DE6}"/>
          </ac:spMkLst>
        </pc:spChg>
        <pc:graphicFrameChg chg="add">
          <ac:chgData name="Marina Gigliotti" userId="a9d67892a8ac7894" providerId="LiveId" clId="{BC861887-BF8C-4C0E-B34A-B1BC3114F7DF}" dt="2024-03-20T09:51:23.777" v="3487" actId="26606"/>
          <ac:graphicFrameMkLst>
            <pc:docMk/>
            <pc:sldMk cId="87507933" sldId="288"/>
            <ac:graphicFrameMk id="5" creationId="{34F23262-3C75-9602-1523-BE25BDE99D25}"/>
          </ac:graphicFrameMkLst>
        </pc:graphicFrameChg>
      </pc:sldChg>
      <pc:sldChg chg="addSp delSp modSp new mod setBg">
        <pc:chgData name="Marina Gigliotti" userId="a9d67892a8ac7894" providerId="LiveId" clId="{BC861887-BF8C-4C0E-B34A-B1BC3114F7DF}" dt="2024-03-20T09:57:20.496" v="3496" actId="26606"/>
        <pc:sldMkLst>
          <pc:docMk/>
          <pc:sldMk cId="394101298" sldId="289"/>
        </pc:sldMkLst>
        <pc:spChg chg="del">
          <ac:chgData name="Marina Gigliotti" userId="a9d67892a8ac7894" providerId="LiveId" clId="{BC861887-BF8C-4C0E-B34A-B1BC3114F7DF}" dt="2024-03-20T09:57:14.377" v="3494" actId="478"/>
          <ac:spMkLst>
            <pc:docMk/>
            <pc:sldMk cId="394101298" sldId="289"/>
            <ac:spMk id="2" creationId="{02586897-DB59-D9E2-FFBC-8ACA0C828410}"/>
          </ac:spMkLst>
        </pc:spChg>
        <pc:spChg chg="del">
          <ac:chgData name="Marina Gigliotti" userId="a9d67892a8ac7894" providerId="LiveId" clId="{BC861887-BF8C-4C0E-B34A-B1BC3114F7DF}" dt="2024-03-20T09:57:17.955" v="3495" actId="478"/>
          <ac:spMkLst>
            <pc:docMk/>
            <pc:sldMk cId="394101298" sldId="289"/>
            <ac:spMk id="3" creationId="{4202280B-2992-4F7A-8883-27A18C7953D6}"/>
          </ac:spMkLst>
        </pc:spChg>
        <pc:spChg chg="add">
          <ac:chgData name="Marina Gigliotti" userId="a9d67892a8ac7894" providerId="LiveId" clId="{BC861887-BF8C-4C0E-B34A-B1BC3114F7DF}" dt="2024-03-20T09:57:20.496" v="3496" actId="26606"/>
          <ac:spMkLst>
            <pc:docMk/>
            <pc:sldMk cId="394101298" sldId="289"/>
            <ac:spMk id="12" creationId="{A9F529C3-C941-49FD-8C67-82F134F64BDB}"/>
          </ac:spMkLst>
        </pc:spChg>
        <pc:spChg chg="add">
          <ac:chgData name="Marina Gigliotti" userId="a9d67892a8ac7894" providerId="LiveId" clId="{BC861887-BF8C-4C0E-B34A-B1BC3114F7DF}" dt="2024-03-20T09:57:20.496" v="3496" actId="26606"/>
          <ac:spMkLst>
            <pc:docMk/>
            <pc:sldMk cId="394101298" sldId="289"/>
            <ac:spMk id="14" creationId="{20586029-32A0-47E5-9AEC-AE3ABA6B94D0}"/>
          </ac:spMkLst>
        </pc:spChg>
        <pc:picChg chg="add mod">
          <ac:chgData name="Marina Gigliotti" userId="a9d67892a8ac7894" providerId="LiveId" clId="{BC861887-BF8C-4C0E-B34A-B1BC3114F7DF}" dt="2024-03-20T09:57:20.496" v="3496" actId="26606"/>
          <ac:picMkLst>
            <pc:docMk/>
            <pc:sldMk cId="394101298" sldId="289"/>
            <ac:picMk id="5" creationId="{7BA023B6-D301-1775-61A2-064900C379E6}"/>
          </ac:picMkLst>
        </pc:picChg>
        <pc:picChg chg="add mod">
          <ac:chgData name="Marina Gigliotti" userId="a9d67892a8ac7894" providerId="LiveId" clId="{BC861887-BF8C-4C0E-B34A-B1BC3114F7DF}" dt="2024-03-20T09:57:20.496" v="3496" actId="26606"/>
          <ac:picMkLst>
            <pc:docMk/>
            <pc:sldMk cId="394101298" sldId="289"/>
            <ac:picMk id="7" creationId="{A5A38E4F-61DD-2E7B-F20E-FD79C120E5AA}"/>
          </ac:picMkLst>
        </pc:picChg>
        <pc:cxnChg chg="add">
          <ac:chgData name="Marina Gigliotti" userId="a9d67892a8ac7894" providerId="LiveId" clId="{BC861887-BF8C-4C0E-B34A-B1BC3114F7DF}" dt="2024-03-20T09:57:20.496" v="3496" actId="26606"/>
          <ac:cxnSpMkLst>
            <pc:docMk/>
            <pc:sldMk cId="394101298" sldId="289"/>
            <ac:cxnSpMk id="16" creationId="{8C730EAB-A532-4295-A302-FB4B90DB9F5E}"/>
          </ac:cxnSpMkLst>
        </pc:cxnChg>
      </pc:sldChg>
    </pc:docChg>
  </pc:docChgLst>
  <pc:docChgLst>
    <pc:chgData name="Marina Gigliotti" userId="a9d67892a8ac7894" providerId="LiveId" clId="{108B696D-2B14-4DE6-BB77-79469F24C53C}"/>
    <pc:docChg chg="custSel delSld modSld sldOrd">
      <pc:chgData name="Marina Gigliotti" userId="a9d67892a8ac7894" providerId="LiveId" clId="{108B696D-2B14-4DE6-BB77-79469F24C53C}" dt="2024-03-20T10:14:07.165" v="196" actId="20577"/>
      <pc:docMkLst>
        <pc:docMk/>
      </pc:docMkLst>
      <pc:sldChg chg="del">
        <pc:chgData name="Marina Gigliotti" userId="a9d67892a8ac7894" providerId="LiveId" clId="{108B696D-2B14-4DE6-BB77-79469F24C53C}" dt="2024-03-20T10:09:04.629" v="4" actId="47"/>
        <pc:sldMkLst>
          <pc:docMk/>
          <pc:sldMk cId="2219908969" sldId="257"/>
        </pc:sldMkLst>
      </pc:sldChg>
      <pc:sldChg chg="del">
        <pc:chgData name="Marina Gigliotti" userId="a9d67892a8ac7894" providerId="LiveId" clId="{108B696D-2B14-4DE6-BB77-79469F24C53C}" dt="2024-03-20T10:09:06.135" v="6" actId="47"/>
        <pc:sldMkLst>
          <pc:docMk/>
          <pc:sldMk cId="160346027" sldId="258"/>
        </pc:sldMkLst>
      </pc:sldChg>
      <pc:sldChg chg="modSp mod">
        <pc:chgData name="Marina Gigliotti" userId="a9d67892a8ac7894" providerId="LiveId" clId="{108B696D-2B14-4DE6-BB77-79469F24C53C}" dt="2024-03-20T10:10:32.071" v="26" actId="20577"/>
        <pc:sldMkLst>
          <pc:docMk/>
          <pc:sldMk cId="4130541456" sldId="259"/>
        </pc:sldMkLst>
        <pc:spChg chg="mod">
          <ac:chgData name="Marina Gigliotti" userId="a9d67892a8ac7894" providerId="LiveId" clId="{108B696D-2B14-4DE6-BB77-79469F24C53C}" dt="2024-03-20T10:10:32.071" v="26" actId="20577"/>
          <ac:spMkLst>
            <pc:docMk/>
            <pc:sldMk cId="4130541456" sldId="259"/>
            <ac:spMk id="2" creationId="{10ADAD68-9683-964C-3918-EA6FA3104A31}"/>
          </ac:spMkLst>
        </pc:spChg>
      </pc:sldChg>
      <pc:sldChg chg="del">
        <pc:chgData name="Marina Gigliotti" userId="a9d67892a8ac7894" providerId="LiveId" clId="{108B696D-2B14-4DE6-BB77-79469F24C53C}" dt="2024-03-20T10:09:06.809" v="7" actId="47"/>
        <pc:sldMkLst>
          <pc:docMk/>
          <pc:sldMk cId="2657742335" sldId="260"/>
        </pc:sldMkLst>
      </pc:sldChg>
      <pc:sldChg chg="del">
        <pc:chgData name="Marina Gigliotti" userId="a9d67892a8ac7894" providerId="LiveId" clId="{108B696D-2B14-4DE6-BB77-79469F24C53C}" dt="2024-03-20T10:08:57.541" v="0" actId="47"/>
        <pc:sldMkLst>
          <pc:docMk/>
          <pc:sldMk cId="2942545193" sldId="263"/>
        </pc:sldMkLst>
      </pc:sldChg>
      <pc:sldChg chg="del ord">
        <pc:chgData name="Marina Gigliotti" userId="a9d67892a8ac7894" providerId="LiveId" clId="{108B696D-2B14-4DE6-BB77-79469F24C53C}" dt="2024-03-20T10:09:05.335" v="5" actId="47"/>
        <pc:sldMkLst>
          <pc:docMk/>
          <pc:sldMk cId="3860286785" sldId="264"/>
        </pc:sldMkLst>
      </pc:sldChg>
      <pc:sldChg chg="del">
        <pc:chgData name="Marina Gigliotti" userId="a9d67892a8ac7894" providerId="LiveId" clId="{108B696D-2B14-4DE6-BB77-79469F24C53C}" dt="2024-03-20T10:09:04.066" v="3" actId="47"/>
        <pc:sldMkLst>
          <pc:docMk/>
          <pc:sldMk cId="2571218526" sldId="265"/>
        </pc:sldMkLst>
      </pc:sldChg>
      <pc:sldChg chg="del">
        <pc:chgData name="Marina Gigliotti" userId="a9d67892a8ac7894" providerId="LiveId" clId="{108B696D-2B14-4DE6-BB77-79469F24C53C}" dt="2024-03-20T10:12:39.206" v="83" actId="47"/>
        <pc:sldMkLst>
          <pc:docMk/>
          <pc:sldMk cId="396475131" sldId="267"/>
        </pc:sldMkLst>
      </pc:sldChg>
      <pc:sldChg chg="del">
        <pc:chgData name="Marina Gigliotti" userId="a9d67892a8ac7894" providerId="LiveId" clId="{108B696D-2B14-4DE6-BB77-79469F24C53C}" dt="2024-03-20T10:09:42.845" v="8" actId="47"/>
        <pc:sldMkLst>
          <pc:docMk/>
          <pc:sldMk cId="3014249483" sldId="268"/>
        </pc:sldMkLst>
      </pc:sldChg>
      <pc:sldChg chg="del">
        <pc:chgData name="Marina Gigliotti" userId="a9d67892a8ac7894" providerId="LiveId" clId="{108B696D-2B14-4DE6-BB77-79469F24C53C}" dt="2024-03-20T10:10:35.718" v="27" actId="47"/>
        <pc:sldMkLst>
          <pc:docMk/>
          <pc:sldMk cId="433865955" sldId="270"/>
        </pc:sldMkLst>
      </pc:sldChg>
      <pc:sldChg chg="modSp mod ord">
        <pc:chgData name="Marina Gigliotti" userId="a9d67892a8ac7894" providerId="LiveId" clId="{108B696D-2B14-4DE6-BB77-79469F24C53C}" dt="2024-03-20T10:11:25.599" v="49"/>
        <pc:sldMkLst>
          <pc:docMk/>
          <pc:sldMk cId="694919988" sldId="271"/>
        </pc:sldMkLst>
        <pc:spChg chg="mod">
          <ac:chgData name="Marina Gigliotti" userId="a9d67892a8ac7894" providerId="LiveId" clId="{108B696D-2B14-4DE6-BB77-79469F24C53C}" dt="2024-03-20T10:11:16.486" v="47" actId="20577"/>
          <ac:spMkLst>
            <pc:docMk/>
            <pc:sldMk cId="694919988" sldId="271"/>
            <ac:spMk id="2" creationId="{389F83F7-5CE3-BB1E-C62F-706848273B96}"/>
          </ac:spMkLst>
        </pc:spChg>
      </pc:sldChg>
      <pc:sldChg chg="del">
        <pc:chgData name="Marina Gigliotti" userId="a9d67892a8ac7894" providerId="LiveId" clId="{108B696D-2B14-4DE6-BB77-79469F24C53C}" dt="2024-03-20T10:11:43.332" v="50" actId="47"/>
        <pc:sldMkLst>
          <pc:docMk/>
          <pc:sldMk cId="1421381355" sldId="272"/>
        </pc:sldMkLst>
      </pc:sldChg>
      <pc:sldChg chg="modSp mod">
        <pc:chgData name="Marina Gigliotti" userId="a9d67892a8ac7894" providerId="LiveId" clId="{108B696D-2B14-4DE6-BB77-79469F24C53C}" dt="2024-03-20T10:12:06.931" v="82" actId="20577"/>
        <pc:sldMkLst>
          <pc:docMk/>
          <pc:sldMk cId="243687402" sldId="274"/>
        </pc:sldMkLst>
        <pc:spChg chg="mod">
          <ac:chgData name="Marina Gigliotti" userId="a9d67892a8ac7894" providerId="LiveId" clId="{108B696D-2B14-4DE6-BB77-79469F24C53C}" dt="2024-03-20T10:12:06.931" v="82" actId="20577"/>
          <ac:spMkLst>
            <pc:docMk/>
            <pc:sldMk cId="243687402" sldId="274"/>
            <ac:spMk id="2" creationId="{5A22D7A1-86A8-E36D-C9C7-6C357B4DC0F5}"/>
          </ac:spMkLst>
        </pc:spChg>
      </pc:sldChg>
      <pc:sldChg chg="modSp mod">
        <pc:chgData name="Marina Gigliotti" userId="a9d67892a8ac7894" providerId="LiveId" clId="{108B696D-2B14-4DE6-BB77-79469F24C53C}" dt="2024-03-20T10:13:00.488" v="91" actId="20577"/>
        <pc:sldMkLst>
          <pc:docMk/>
          <pc:sldMk cId="1695706960" sldId="275"/>
        </pc:sldMkLst>
        <pc:spChg chg="mod">
          <ac:chgData name="Marina Gigliotti" userId="a9d67892a8ac7894" providerId="LiveId" clId="{108B696D-2B14-4DE6-BB77-79469F24C53C}" dt="2024-03-20T10:13:00.488" v="91" actId="20577"/>
          <ac:spMkLst>
            <pc:docMk/>
            <pc:sldMk cId="1695706960" sldId="275"/>
            <ac:spMk id="2" creationId="{281D632C-0816-FE49-93E0-F7FFAA620DD3}"/>
          </ac:spMkLst>
        </pc:spChg>
      </pc:sldChg>
      <pc:sldChg chg="modSp mod">
        <pc:chgData name="Marina Gigliotti" userId="a9d67892a8ac7894" providerId="LiveId" clId="{108B696D-2B14-4DE6-BB77-79469F24C53C}" dt="2024-03-20T10:13:35.722" v="142" actId="1037"/>
        <pc:sldMkLst>
          <pc:docMk/>
          <pc:sldMk cId="1914570498" sldId="281"/>
        </pc:sldMkLst>
        <pc:spChg chg="mod">
          <ac:chgData name="Marina Gigliotti" userId="a9d67892a8ac7894" providerId="LiveId" clId="{108B696D-2B14-4DE6-BB77-79469F24C53C}" dt="2024-03-20T10:13:35.722" v="142" actId="1037"/>
          <ac:spMkLst>
            <pc:docMk/>
            <pc:sldMk cId="1914570498" sldId="281"/>
            <ac:spMk id="2" creationId="{281D632C-0816-FE49-93E0-F7FFAA620DD3}"/>
          </ac:spMkLst>
        </pc:spChg>
        <pc:spChg chg="mod">
          <ac:chgData name="Marina Gigliotti" userId="a9d67892a8ac7894" providerId="LiveId" clId="{108B696D-2B14-4DE6-BB77-79469F24C53C}" dt="2024-03-20T10:13:27.733" v="131" actId="21"/>
          <ac:spMkLst>
            <pc:docMk/>
            <pc:sldMk cId="1914570498" sldId="281"/>
            <ac:spMk id="3" creationId="{95823C50-17E6-C303-EC3B-9850DC40FF50}"/>
          </ac:spMkLst>
        </pc:spChg>
      </pc:sldChg>
      <pc:sldChg chg="addSp delSp modSp mod">
        <pc:chgData name="Marina Gigliotti" userId="a9d67892a8ac7894" providerId="LiveId" clId="{108B696D-2B14-4DE6-BB77-79469F24C53C}" dt="2024-03-20T10:13:53.940" v="194" actId="20577"/>
        <pc:sldMkLst>
          <pc:docMk/>
          <pc:sldMk cId="1829220419" sldId="282"/>
        </pc:sldMkLst>
        <pc:spChg chg="del mod">
          <ac:chgData name="Marina Gigliotti" userId="a9d67892a8ac7894" providerId="LiveId" clId="{108B696D-2B14-4DE6-BB77-79469F24C53C}" dt="2024-03-20T10:13:43.539" v="144" actId="478"/>
          <ac:spMkLst>
            <pc:docMk/>
            <pc:sldMk cId="1829220419" sldId="282"/>
            <ac:spMk id="2" creationId="{281D632C-0816-FE49-93E0-F7FFAA620DD3}"/>
          </ac:spMkLst>
        </pc:spChg>
        <pc:spChg chg="mod">
          <ac:chgData name="Marina Gigliotti" userId="a9d67892a8ac7894" providerId="LiveId" clId="{108B696D-2B14-4DE6-BB77-79469F24C53C}" dt="2024-03-20T10:13:53.940" v="194" actId="20577"/>
          <ac:spMkLst>
            <pc:docMk/>
            <pc:sldMk cId="1829220419" sldId="282"/>
            <ac:spMk id="3" creationId="{95823C50-17E6-C303-EC3B-9850DC40FF50}"/>
          </ac:spMkLst>
        </pc:spChg>
        <pc:spChg chg="add mod">
          <ac:chgData name="Marina Gigliotti" userId="a9d67892a8ac7894" providerId="LiveId" clId="{108B696D-2B14-4DE6-BB77-79469F24C53C}" dt="2024-03-20T10:13:50.240" v="184" actId="1037"/>
          <ac:spMkLst>
            <pc:docMk/>
            <pc:sldMk cId="1829220419" sldId="282"/>
            <ac:spMk id="4" creationId="{95779488-386E-7DE2-647D-BD3D35FF8528}"/>
          </ac:spMkLst>
        </pc:spChg>
      </pc:sldChg>
      <pc:sldChg chg="modSp mod">
        <pc:chgData name="Marina Gigliotti" userId="a9d67892a8ac7894" providerId="LiveId" clId="{108B696D-2B14-4DE6-BB77-79469F24C53C}" dt="2024-03-20T10:14:07.165" v="196" actId="20577"/>
        <pc:sldMkLst>
          <pc:docMk/>
          <pc:sldMk cId="1905841423" sldId="283"/>
        </pc:sldMkLst>
        <pc:spChg chg="mod">
          <ac:chgData name="Marina Gigliotti" userId="a9d67892a8ac7894" providerId="LiveId" clId="{108B696D-2B14-4DE6-BB77-79469F24C53C}" dt="2024-03-20T10:14:07.165" v="196" actId="20577"/>
          <ac:spMkLst>
            <pc:docMk/>
            <pc:sldMk cId="1905841423" sldId="283"/>
            <ac:spMk id="2" creationId="{281D632C-0816-FE49-93E0-F7FFAA620DD3}"/>
          </ac:spMkLst>
        </pc:spChg>
      </pc:sldChg>
      <pc:sldChg chg="del">
        <pc:chgData name="Marina Gigliotti" userId="a9d67892a8ac7894" providerId="LiveId" clId="{108B696D-2B14-4DE6-BB77-79469F24C53C}" dt="2024-03-20T10:12:39.206" v="83" actId="47"/>
        <pc:sldMkLst>
          <pc:docMk/>
          <pc:sldMk cId="642784342" sldId="286"/>
        </pc:sldMkLst>
      </pc:sldChg>
      <pc:sldChg chg="del">
        <pc:chgData name="Marina Gigliotti" userId="a9d67892a8ac7894" providerId="LiveId" clId="{108B696D-2B14-4DE6-BB77-79469F24C53C}" dt="2024-03-20T10:12:39.206" v="83" actId="47"/>
        <pc:sldMkLst>
          <pc:docMk/>
          <pc:sldMk cId="3571337830" sldId="287"/>
        </pc:sldMkLst>
      </pc:sldChg>
      <pc:sldChg chg="del">
        <pc:chgData name="Marina Gigliotti" userId="a9d67892a8ac7894" providerId="LiveId" clId="{108B696D-2B14-4DE6-BB77-79469F24C53C}" dt="2024-03-20T10:12:39.206" v="83" actId="47"/>
        <pc:sldMkLst>
          <pc:docMk/>
          <pc:sldMk cId="87507933" sldId="288"/>
        </pc:sldMkLst>
      </pc:sldChg>
      <pc:sldChg chg="del">
        <pc:chgData name="Marina Gigliotti" userId="a9d67892a8ac7894" providerId="LiveId" clId="{108B696D-2B14-4DE6-BB77-79469F24C53C}" dt="2024-03-20T10:12:39.206" v="83" actId="47"/>
        <pc:sldMkLst>
          <pc:docMk/>
          <pc:sldMk cId="394101298" sldId="289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" Target="../slides/slide9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9BD80-AD3F-4846-B235-1842F74E6A2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it-IT"/>
        </a:p>
      </dgm:t>
    </dgm:pt>
    <dgm:pt modelId="{EF9F9E5B-CD36-4151-989E-4C7E5840D6CB}">
      <dgm:prSet/>
      <dgm:spPr/>
      <dgm:t>
        <a:bodyPr/>
        <a:lstStyle/>
        <a:p>
          <a:r>
            <a:rPr lang="it-IT" b="1" i="0"/>
            <a:t>Monitorare il traffico web</a:t>
          </a:r>
          <a:r>
            <a:rPr lang="it-IT" b="0" i="0"/>
            <a:t> e il comportamento degli utenti sul sito in tempo reale, fornendo ai marketers la capacità di adattare rapidamente le loro strategie. </a:t>
          </a:r>
          <a:endParaRPr lang="it-IT"/>
        </a:p>
      </dgm:t>
    </dgm:pt>
    <dgm:pt modelId="{06C9DB79-68F4-49B0-8869-FCBE65A46F10}" type="parTrans" cxnId="{848BC42F-86C5-400E-942C-94DCA13EC565}">
      <dgm:prSet/>
      <dgm:spPr/>
      <dgm:t>
        <a:bodyPr/>
        <a:lstStyle/>
        <a:p>
          <a:endParaRPr lang="it-IT"/>
        </a:p>
      </dgm:t>
    </dgm:pt>
    <dgm:pt modelId="{D8D1FCB5-2A3B-46CE-A252-66AB2CA5FDE4}" type="sibTrans" cxnId="{848BC42F-86C5-400E-942C-94DCA13EC565}">
      <dgm:prSet/>
      <dgm:spPr/>
      <dgm:t>
        <a:bodyPr/>
        <a:lstStyle/>
        <a:p>
          <a:endParaRPr lang="it-IT"/>
        </a:p>
      </dgm:t>
    </dgm:pt>
    <dgm:pt modelId="{8926BDE8-CA4C-426B-818E-876692074606}">
      <dgm:prSet/>
      <dgm:spPr/>
      <dgm:t>
        <a:bodyPr/>
        <a:lstStyle/>
        <a:p>
          <a:r>
            <a:rPr lang="it-IT" i="0"/>
            <a:t>La</a:t>
          </a:r>
          <a:r>
            <a:rPr lang="it-IT" b="1" i="0"/>
            <a:t> geolocalizzazione</a:t>
          </a:r>
          <a:r>
            <a:rPr lang="it-IT" b="0" i="0"/>
            <a:t> può essere utilizzata per personalizzare le offerte in base alla posizione fisica del consumatore</a:t>
          </a:r>
          <a:endParaRPr lang="it-IT"/>
        </a:p>
      </dgm:t>
    </dgm:pt>
    <dgm:pt modelId="{77925176-6A43-4C70-BFCA-312DCD55E246}" type="parTrans" cxnId="{5DB0F5AE-084E-433A-8C96-6410EFA672C4}">
      <dgm:prSet/>
      <dgm:spPr/>
      <dgm:t>
        <a:bodyPr/>
        <a:lstStyle/>
        <a:p>
          <a:endParaRPr lang="it-IT"/>
        </a:p>
      </dgm:t>
    </dgm:pt>
    <dgm:pt modelId="{EBBAF50B-FFDD-4241-8733-07E46AD6248B}" type="sibTrans" cxnId="{5DB0F5AE-084E-433A-8C96-6410EFA672C4}">
      <dgm:prSet/>
      <dgm:spPr/>
      <dgm:t>
        <a:bodyPr/>
        <a:lstStyle/>
        <a:p>
          <a:endParaRPr lang="it-IT"/>
        </a:p>
      </dgm:t>
    </dgm:pt>
    <dgm:pt modelId="{3AC234BF-4AFF-4145-BC70-50AD41BF5957}">
      <dgm:prSet/>
      <dgm:spPr/>
      <dgm:t>
        <a:bodyPr/>
        <a:lstStyle/>
        <a:p>
          <a:r>
            <a:rPr lang="it-IT" b="0" i="0"/>
            <a:t>L</a:t>
          </a:r>
          <a:r>
            <a:rPr lang="it-IT" b="1" i="0"/>
            <a:t>’analisi del sentiment</a:t>
          </a:r>
          <a:r>
            <a:rPr lang="it-IT" b="0" i="0"/>
            <a:t> aiuta a comprendere le emozioni che circondano un brand o un servizio.</a:t>
          </a:r>
          <a:endParaRPr lang="it-IT"/>
        </a:p>
      </dgm:t>
    </dgm:pt>
    <dgm:pt modelId="{F3D7E27B-A085-4176-8285-351482B12DB1}" type="parTrans" cxnId="{89DF5678-1F19-4491-8C25-AA9698E6794C}">
      <dgm:prSet/>
      <dgm:spPr/>
      <dgm:t>
        <a:bodyPr/>
        <a:lstStyle/>
        <a:p>
          <a:endParaRPr lang="it-IT"/>
        </a:p>
      </dgm:t>
    </dgm:pt>
    <dgm:pt modelId="{CB4737A2-7F6B-4773-B69D-82E1FC853A6F}" type="sibTrans" cxnId="{89DF5678-1F19-4491-8C25-AA9698E6794C}">
      <dgm:prSet/>
      <dgm:spPr/>
      <dgm:t>
        <a:bodyPr/>
        <a:lstStyle/>
        <a:p>
          <a:endParaRPr lang="it-IT"/>
        </a:p>
      </dgm:t>
    </dgm:pt>
    <dgm:pt modelId="{1472565A-522D-4512-B0DB-F743426CEB13}">
      <dgm:prSet/>
      <dgm:spPr/>
      <dgm:t>
        <a:bodyPr/>
        <a:lstStyle/>
        <a:p>
          <a:r>
            <a:rPr lang="it-IT" b="0" i="0"/>
            <a:t>L’intelligenza artificiale trasforma i dati da semplici numeri a </a:t>
          </a:r>
          <a:r>
            <a:rPr lang="it-IT" b="1" i="0"/>
            <a:t>strumenti strategici</a:t>
          </a:r>
          <a:r>
            <a:rPr lang="it-IT" b="0" i="0"/>
            <a:t> capaci di guidare decisioni di marketing più informate. </a:t>
          </a:r>
          <a:endParaRPr lang="it-IT"/>
        </a:p>
      </dgm:t>
    </dgm:pt>
    <dgm:pt modelId="{3DFA30AB-D869-467C-907D-D734F21767C1}" type="parTrans" cxnId="{24EA872B-33A5-4C13-BA01-9DD941D05976}">
      <dgm:prSet/>
      <dgm:spPr/>
      <dgm:t>
        <a:bodyPr/>
        <a:lstStyle/>
        <a:p>
          <a:endParaRPr lang="it-IT"/>
        </a:p>
      </dgm:t>
    </dgm:pt>
    <dgm:pt modelId="{187C6004-2F9D-472D-B26E-1F018EF35EFD}" type="sibTrans" cxnId="{24EA872B-33A5-4C13-BA01-9DD941D05976}">
      <dgm:prSet/>
      <dgm:spPr/>
      <dgm:t>
        <a:bodyPr/>
        <a:lstStyle/>
        <a:p>
          <a:endParaRPr lang="it-IT"/>
        </a:p>
      </dgm:t>
    </dgm:pt>
    <dgm:pt modelId="{FDBB1BEA-0B21-4DE6-AECA-6E0EEB7AB754}">
      <dgm:prSet/>
      <dgm:spPr/>
      <dgm:t>
        <a:bodyPr/>
        <a:lstStyle/>
        <a:p>
          <a:r>
            <a:rPr lang="it-IT" b="0" i="0"/>
            <a:t>Può </a:t>
          </a:r>
          <a:r>
            <a:rPr lang="it-IT" b="1" i="0"/>
            <a:t>automatizzare la raccolta e l’analisi dei dati</a:t>
          </a:r>
          <a:r>
            <a:rPr lang="it-IT" b="0" i="0"/>
            <a:t>, liberando tempo prezioso per i marketer </a:t>
          </a:r>
          <a:r>
            <a:rPr lang="it-IT" i="0"/>
            <a:t>che possono così concentrarsi sulla creazione di strategie più efficaci. </a:t>
          </a:r>
          <a:endParaRPr lang="it-IT"/>
        </a:p>
      </dgm:t>
    </dgm:pt>
    <dgm:pt modelId="{4E5AE56A-6860-435E-AD89-AAF8F92E15D6}" type="parTrans" cxnId="{1FC80909-9DA2-401A-9425-418BA0890BB6}">
      <dgm:prSet/>
      <dgm:spPr/>
      <dgm:t>
        <a:bodyPr/>
        <a:lstStyle/>
        <a:p>
          <a:endParaRPr lang="it-IT"/>
        </a:p>
      </dgm:t>
    </dgm:pt>
    <dgm:pt modelId="{9AE2D57A-D38F-4473-8F30-0B47543644F6}" type="sibTrans" cxnId="{1FC80909-9DA2-401A-9425-418BA0890BB6}">
      <dgm:prSet/>
      <dgm:spPr/>
      <dgm:t>
        <a:bodyPr/>
        <a:lstStyle/>
        <a:p>
          <a:endParaRPr lang="it-IT"/>
        </a:p>
      </dgm:t>
    </dgm:pt>
    <dgm:pt modelId="{A93EC33F-D290-4CC0-A30E-DD482E880284}" type="pres">
      <dgm:prSet presAssocID="{C8B9BD80-AD3F-4846-B235-1842F74E6A22}" presName="linear" presStyleCnt="0">
        <dgm:presLayoutVars>
          <dgm:animLvl val="lvl"/>
          <dgm:resizeHandles val="exact"/>
        </dgm:presLayoutVars>
      </dgm:prSet>
      <dgm:spPr/>
    </dgm:pt>
    <dgm:pt modelId="{22302EA2-B313-496C-9A28-0BF08A4F196B}" type="pres">
      <dgm:prSet presAssocID="{EF9F9E5B-CD36-4151-989E-4C7E5840D6C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9842F78-468F-40C1-836E-4D9C22616469}" type="pres">
      <dgm:prSet presAssocID="{D8D1FCB5-2A3B-46CE-A252-66AB2CA5FDE4}" presName="spacer" presStyleCnt="0"/>
      <dgm:spPr/>
    </dgm:pt>
    <dgm:pt modelId="{B1DA3E89-3B60-408A-830B-3A97E15D35D1}" type="pres">
      <dgm:prSet presAssocID="{8926BDE8-CA4C-426B-818E-87669207460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F6A7CF-BC23-454B-9BC4-4EB736873F42}" type="pres">
      <dgm:prSet presAssocID="{EBBAF50B-FFDD-4241-8733-07E46AD6248B}" presName="spacer" presStyleCnt="0"/>
      <dgm:spPr/>
    </dgm:pt>
    <dgm:pt modelId="{4CE4030D-E08F-481C-B4A7-3BCE37412FE6}" type="pres">
      <dgm:prSet presAssocID="{3AC234BF-4AFF-4145-BC70-50AD41BF595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F901F74-C92A-4566-BBA6-DFC180768F2A}" type="pres">
      <dgm:prSet presAssocID="{CB4737A2-7F6B-4773-B69D-82E1FC853A6F}" presName="spacer" presStyleCnt="0"/>
      <dgm:spPr/>
    </dgm:pt>
    <dgm:pt modelId="{01B5AA18-CB1D-4337-BC85-BC13CDD42E9A}" type="pres">
      <dgm:prSet presAssocID="{1472565A-522D-4512-B0DB-F743426CEB1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B3A468E-CAC1-41CD-96F6-F170BF883048}" type="pres">
      <dgm:prSet presAssocID="{187C6004-2F9D-472D-B26E-1F018EF35EFD}" presName="spacer" presStyleCnt="0"/>
      <dgm:spPr/>
    </dgm:pt>
    <dgm:pt modelId="{9386F4D5-A9D8-49A5-87BF-15DEB82BE18E}" type="pres">
      <dgm:prSet presAssocID="{FDBB1BEA-0B21-4DE6-AECA-6E0EEB7AB75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996CD08-0BDA-416B-8B02-2BBCDEB7B343}" type="presOf" srcId="{EF9F9E5B-CD36-4151-989E-4C7E5840D6CB}" destId="{22302EA2-B313-496C-9A28-0BF08A4F196B}" srcOrd="0" destOrd="0" presId="urn:microsoft.com/office/officeart/2005/8/layout/vList2"/>
    <dgm:cxn modelId="{1FC80909-9DA2-401A-9425-418BA0890BB6}" srcId="{C8B9BD80-AD3F-4846-B235-1842F74E6A22}" destId="{FDBB1BEA-0B21-4DE6-AECA-6E0EEB7AB754}" srcOrd="4" destOrd="0" parTransId="{4E5AE56A-6860-435E-AD89-AAF8F92E15D6}" sibTransId="{9AE2D57A-D38F-4473-8F30-0B47543644F6}"/>
    <dgm:cxn modelId="{AFFEB60A-8093-4366-977F-C380328798C6}" type="presOf" srcId="{3AC234BF-4AFF-4145-BC70-50AD41BF5957}" destId="{4CE4030D-E08F-481C-B4A7-3BCE37412FE6}" srcOrd="0" destOrd="0" presId="urn:microsoft.com/office/officeart/2005/8/layout/vList2"/>
    <dgm:cxn modelId="{24EA872B-33A5-4C13-BA01-9DD941D05976}" srcId="{C8B9BD80-AD3F-4846-B235-1842F74E6A22}" destId="{1472565A-522D-4512-B0DB-F743426CEB13}" srcOrd="3" destOrd="0" parTransId="{3DFA30AB-D869-467C-907D-D734F21767C1}" sibTransId="{187C6004-2F9D-472D-B26E-1F018EF35EFD}"/>
    <dgm:cxn modelId="{848BC42F-86C5-400E-942C-94DCA13EC565}" srcId="{C8B9BD80-AD3F-4846-B235-1842F74E6A22}" destId="{EF9F9E5B-CD36-4151-989E-4C7E5840D6CB}" srcOrd="0" destOrd="0" parTransId="{06C9DB79-68F4-49B0-8869-FCBE65A46F10}" sibTransId="{D8D1FCB5-2A3B-46CE-A252-66AB2CA5FDE4}"/>
    <dgm:cxn modelId="{FA66DC37-ED07-40CD-B1D4-35C2DE94F811}" type="presOf" srcId="{8926BDE8-CA4C-426B-818E-876692074606}" destId="{B1DA3E89-3B60-408A-830B-3A97E15D35D1}" srcOrd="0" destOrd="0" presId="urn:microsoft.com/office/officeart/2005/8/layout/vList2"/>
    <dgm:cxn modelId="{4A03C86F-E93D-49E1-96FE-FDF168DDD106}" type="presOf" srcId="{1472565A-522D-4512-B0DB-F743426CEB13}" destId="{01B5AA18-CB1D-4337-BC85-BC13CDD42E9A}" srcOrd="0" destOrd="0" presId="urn:microsoft.com/office/officeart/2005/8/layout/vList2"/>
    <dgm:cxn modelId="{89DF5678-1F19-4491-8C25-AA9698E6794C}" srcId="{C8B9BD80-AD3F-4846-B235-1842F74E6A22}" destId="{3AC234BF-4AFF-4145-BC70-50AD41BF5957}" srcOrd="2" destOrd="0" parTransId="{F3D7E27B-A085-4176-8285-351482B12DB1}" sibTransId="{CB4737A2-7F6B-4773-B69D-82E1FC853A6F}"/>
    <dgm:cxn modelId="{C746108A-69FC-4C92-B941-76B9C4E1D3F3}" type="presOf" srcId="{C8B9BD80-AD3F-4846-B235-1842F74E6A22}" destId="{A93EC33F-D290-4CC0-A30E-DD482E880284}" srcOrd="0" destOrd="0" presId="urn:microsoft.com/office/officeart/2005/8/layout/vList2"/>
    <dgm:cxn modelId="{5DB0F5AE-084E-433A-8C96-6410EFA672C4}" srcId="{C8B9BD80-AD3F-4846-B235-1842F74E6A22}" destId="{8926BDE8-CA4C-426B-818E-876692074606}" srcOrd="1" destOrd="0" parTransId="{77925176-6A43-4C70-BFCA-312DCD55E246}" sibTransId="{EBBAF50B-FFDD-4241-8733-07E46AD6248B}"/>
    <dgm:cxn modelId="{7CE6D0E3-1259-4F95-98C9-45E779447D95}" type="presOf" srcId="{FDBB1BEA-0B21-4DE6-AECA-6E0EEB7AB754}" destId="{9386F4D5-A9D8-49A5-87BF-15DEB82BE18E}" srcOrd="0" destOrd="0" presId="urn:microsoft.com/office/officeart/2005/8/layout/vList2"/>
    <dgm:cxn modelId="{7B27B96D-FB45-46CB-BB79-206E62BD2A4E}" type="presParOf" srcId="{A93EC33F-D290-4CC0-A30E-DD482E880284}" destId="{22302EA2-B313-496C-9A28-0BF08A4F196B}" srcOrd="0" destOrd="0" presId="urn:microsoft.com/office/officeart/2005/8/layout/vList2"/>
    <dgm:cxn modelId="{83FCD874-B23E-43ED-8830-4DDDE406ED68}" type="presParOf" srcId="{A93EC33F-D290-4CC0-A30E-DD482E880284}" destId="{19842F78-468F-40C1-836E-4D9C22616469}" srcOrd="1" destOrd="0" presId="urn:microsoft.com/office/officeart/2005/8/layout/vList2"/>
    <dgm:cxn modelId="{0574FF5C-47A3-4544-B0EF-1761E71AA017}" type="presParOf" srcId="{A93EC33F-D290-4CC0-A30E-DD482E880284}" destId="{B1DA3E89-3B60-408A-830B-3A97E15D35D1}" srcOrd="2" destOrd="0" presId="urn:microsoft.com/office/officeart/2005/8/layout/vList2"/>
    <dgm:cxn modelId="{FB7BC23D-F19E-4E4A-ACD6-E7DFFFF51878}" type="presParOf" srcId="{A93EC33F-D290-4CC0-A30E-DD482E880284}" destId="{30F6A7CF-BC23-454B-9BC4-4EB736873F42}" srcOrd="3" destOrd="0" presId="urn:microsoft.com/office/officeart/2005/8/layout/vList2"/>
    <dgm:cxn modelId="{97725E3E-2A14-453F-B845-D09BAC91560D}" type="presParOf" srcId="{A93EC33F-D290-4CC0-A30E-DD482E880284}" destId="{4CE4030D-E08F-481C-B4A7-3BCE37412FE6}" srcOrd="4" destOrd="0" presId="urn:microsoft.com/office/officeart/2005/8/layout/vList2"/>
    <dgm:cxn modelId="{B32B8EA0-BBE2-4C84-AB10-C92B50E6A2D3}" type="presParOf" srcId="{A93EC33F-D290-4CC0-A30E-DD482E880284}" destId="{5F901F74-C92A-4566-BBA6-DFC180768F2A}" srcOrd="5" destOrd="0" presId="urn:microsoft.com/office/officeart/2005/8/layout/vList2"/>
    <dgm:cxn modelId="{964BC3BF-4C27-4BD4-9B56-9904B19FD04C}" type="presParOf" srcId="{A93EC33F-D290-4CC0-A30E-DD482E880284}" destId="{01B5AA18-CB1D-4337-BC85-BC13CDD42E9A}" srcOrd="6" destOrd="0" presId="urn:microsoft.com/office/officeart/2005/8/layout/vList2"/>
    <dgm:cxn modelId="{BBF66FDD-0759-4A67-9FEB-D663C4D8805D}" type="presParOf" srcId="{A93EC33F-D290-4CC0-A30E-DD482E880284}" destId="{9B3A468E-CAC1-41CD-96F6-F170BF883048}" srcOrd="7" destOrd="0" presId="urn:microsoft.com/office/officeart/2005/8/layout/vList2"/>
    <dgm:cxn modelId="{AAC22302-EEE4-48AF-808A-D06AB3E94F19}" type="presParOf" srcId="{A93EC33F-D290-4CC0-A30E-DD482E880284}" destId="{9386F4D5-A9D8-49A5-87BF-15DEB82BE1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84A315-D104-4A85-9BF9-56D49B6AC2E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it-IT"/>
        </a:p>
      </dgm:t>
    </dgm:pt>
    <dgm:pt modelId="{F4B6F88B-E784-430A-862F-3CA38182E396}">
      <dgm:prSet phldrT="[Tes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SEO</a:t>
          </a:r>
        </a:p>
      </dgm:t>
    </dgm:pt>
    <dgm:pt modelId="{5B504E95-9693-4507-8A77-5CD710A19346}" type="parTrans" cxnId="{AFFEA262-8BE8-401C-A5E5-EC3667297A4E}">
      <dgm:prSet/>
      <dgm:spPr/>
      <dgm:t>
        <a:bodyPr/>
        <a:lstStyle/>
        <a:p>
          <a:endParaRPr lang="it-IT"/>
        </a:p>
      </dgm:t>
    </dgm:pt>
    <dgm:pt modelId="{4AB7B637-598C-48B2-9255-756CCB6B071B}" type="sibTrans" cxnId="{AFFEA262-8BE8-401C-A5E5-EC3667297A4E}">
      <dgm:prSet/>
      <dgm:spPr/>
      <dgm:t>
        <a:bodyPr/>
        <a:lstStyle/>
        <a:p>
          <a:endParaRPr lang="it-IT"/>
        </a:p>
      </dgm:t>
    </dgm:pt>
    <dgm:pt modelId="{F77FBEF9-DFF7-4253-B29A-8CEDF3CBCD0D}">
      <dgm:prSet phldrT="[Testo]" phldr="1"/>
      <dgm:spPr/>
      <dgm:t>
        <a:bodyPr/>
        <a:lstStyle/>
        <a:p>
          <a:endParaRPr lang="it-IT"/>
        </a:p>
      </dgm:t>
    </dgm:pt>
    <dgm:pt modelId="{1E7BEEC6-C5C0-4BF1-BD4A-737C78639E3A}" type="parTrans" cxnId="{471859C1-20C0-4FAF-8A8C-7917E269E7C1}">
      <dgm:prSet/>
      <dgm:spPr/>
      <dgm:t>
        <a:bodyPr/>
        <a:lstStyle/>
        <a:p>
          <a:endParaRPr lang="it-IT"/>
        </a:p>
      </dgm:t>
    </dgm:pt>
    <dgm:pt modelId="{6638F12D-D962-4A07-BC01-5C640C42C9E8}" type="sibTrans" cxnId="{471859C1-20C0-4FAF-8A8C-7917E269E7C1}">
      <dgm:prSet/>
      <dgm:spPr/>
      <dgm:t>
        <a:bodyPr/>
        <a:lstStyle/>
        <a:p>
          <a:endParaRPr lang="it-IT"/>
        </a:p>
      </dgm:t>
    </dgm:pt>
    <dgm:pt modelId="{A96B7EAB-0CC3-449B-B7E0-55F62C1E7231}">
      <dgm:prSet phldrT="[Tes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dirty="0">
              <a:hlinkClick xmlns:r="http://schemas.openxmlformats.org/officeDocument/2006/relationships" r:id="rId1" action="ppaction://hlinksldjump"/>
            </a:rPr>
            <a:t>Content</a:t>
          </a:r>
        </a:p>
        <a:p>
          <a:pPr>
            <a:lnSpc>
              <a:spcPct val="100000"/>
            </a:lnSpc>
            <a:defRPr cap="all"/>
          </a:pPr>
          <a:r>
            <a:rPr lang="it-IT" dirty="0">
              <a:hlinkClick xmlns:r="http://schemas.openxmlformats.org/officeDocument/2006/relationships" r:id="rId1" action="ppaction://hlinksldjump"/>
            </a:rPr>
            <a:t>marketing</a:t>
          </a:r>
          <a:endParaRPr lang="it-IT" dirty="0"/>
        </a:p>
      </dgm:t>
    </dgm:pt>
    <dgm:pt modelId="{9DC154DF-10A3-438A-8C91-9D3E0A841C80}" type="parTrans" cxnId="{72413187-5B59-40DE-9B61-C8EE7365923C}">
      <dgm:prSet/>
      <dgm:spPr/>
      <dgm:t>
        <a:bodyPr/>
        <a:lstStyle/>
        <a:p>
          <a:endParaRPr lang="it-IT"/>
        </a:p>
      </dgm:t>
    </dgm:pt>
    <dgm:pt modelId="{2CCBAEEB-3C8F-4B69-933B-274C5F665BBD}" type="sibTrans" cxnId="{72413187-5B59-40DE-9B61-C8EE7365923C}">
      <dgm:prSet/>
      <dgm:spPr/>
      <dgm:t>
        <a:bodyPr/>
        <a:lstStyle/>
        <a:p>
          <a:endParaRPr lang="it-IT"/>
        </a:p>
      </dgm:t>
    </dgm:pt>
    <dgm:pt modelId="{A23A25FC-F0EC-4658-ACC7-C4A56553CBDF}">
      <dgm:prSet phldrT="[Testo]" phldr="1"/>
      <dgm:spPr/>
      <dgm:t>
        <a:bodyPr/>
        <a:lstStyle/>
        <a:p>
          <a:endParaRPr lang="it-IT"/>
        </a:p>
      </dgm:t>
    </dgm:pt>
    <dgm:pt modelId="{DF48C922-A93B-4DE4-AF21-18D65458BDE7}" type="parTrans" cxnId="{31526FDD-ED21-44D7-8344-1F9B1D2E3E68}">
      <dgm:prSet/>
      <dgm:spPr/>
      <dgm:t>
        <a:bodyPr/>
        <a:lstStyle/>
        <a:p>
          <a:endParaRPr lang="it-IT"/>
        </a:p>
      </dgm:t>
    </dgm:pt>
    <dgm:pt modelId="{555E2927-0B77-4217-880B-07E1EE9DD757}" type="sibTrans" cxnId="{31526FDD-ED21-44D7-8344-1F9B1D2E3E68}">
      <dgm:prSet/>
      <dgm:spPr/>
      <dgm:t>
        <a:bodyPr/>
        <a:lstStyle/>
        <a:p>
          <a:endParaRPr lang="it-IT"/>
        </a:p>
      </dgm:t>
    </dgm:pt>
    <dgm:pt modelId="{BFA71294-CFF3-4B38-B338-334D2CF735D8}">
      <dgm:prSet phldrT="[Tes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dirty="0"/>
            <a:t>E-mail marketing</a:t>
          </a:r>
        </a:p>
      </dgm:t>
    </dgm:pt>
    <dgm:pt modelId="{8B59B338-E2AD-41D2-8328-B49EFCED9A09}" type="parTrans" cxnId="{8C2B111E-8433-4DB8-9A83-DFCD10B55451}">
      <dgm:prSet/>
      <dgm:spPr/>
      <dgm:t>
        <a:bodyPr/>
        <a:lstStyle/>
        <a:p>
          <a:endParaRPr lang="it-IT"/>
        </a:p>
      </dgm:t>
    </dgm:pt>
    <dgm:pt modelId="{213580CD-810E-4382-9A48-00220AF97658}" type="sibTrans" cxnId="{8C2B111E-8433-4DB8-9A83-DFCD10B55451}">
      <dgm:prSet/>
      <dgm:spPr/>
      <dgm:t>
        <a:bodyPr/>
        <a:lstStyle/>
        <a:p>
          <a:endParaRPr lang="it-IT"/>
        </a:p>
      </dgm:t>
    </dgm:pt>
    <dgm:pt modelId="{5C979593-6497-4144-957F-30E9B1FF1641}">
      <dgm:prSet phldrT="[Testo]" phldr="1"/>
      <dgm:spPr/>
      <dgm:t>
        <a:bodyPr/>
        <a:lstStyle/>
        <a:p>
          <a:endParaRPr lang="it-IT"/>
        </a:p>
      </dgm:t>
    </dgm:pt>
    <dgm:pt modelId="{DCB156CE-D198-4218-B0E4-9FAAB50E2C76}" type="parTrans" cxnId="{AD592723-AFA9-43C6-8B86-2083B7E032D4}">
      <dgm:prSet/>
      <dgm:spPr/>
      <dgm:t>
        <a:bodyPr/>
        <a:lstStyle/>
        <a:p>
          <a:endParaRPr lang="it-IT"/>
        </a:p>
      </dgm:t>
    </dgm:pt>
    <dgm:pt modelId="{A2E6A95C-F7F2-455F-A0B1-0450B289F98D}" type="sibTrans" cxnId="{AD592723-AFA9-43C6-8B86-2083B7E032D4}">
      <dgm:prSet/>
      <dgm:spPr/>
      <dgm:t>
        <a:bodyPr/>
        <a:lstStyle/>
        <a:p>
          <a:endParaRPr lang="it-IT"/>
        </a:p>
      </dgm:t>
    </dgm:pt>
    <dgm:pt modelId="{DF5EC160-9C1D-4C16-A3B7-44AB7F24F3DC}" type="pres">
      <dgm:prSet presAssocID="{2084A315-D104-4A85-9BF9-56D49B6AC2E9}" presName="root" presStyleCnt="0">
        <dgm:presLayoutVars>
          <dgm:dir/>
          <dgm:resizeHandles val="exact"/>
        </dgm:presLayoutVars>
      </dgm:prSet>
      <dgm:spPr/>
    </dgm:pt>
    <dgm:pt modelId="{989B1A04-37A3-480D-A66F-C12890634298}" type="pres">
      <dgm:prSet presAssocID="{F4B6F88B-E784-430A-862F-3CA38182E396}" presName="compNode" presStyleCnt="0"/>
      <dgm:spPr/>
    </dgm:pt>
    <dgm:pt modelId="{A6E99F24-37D3-4C52-8147-CBCD817BDA6D}" type="pres">
      <dgm:prSet presAssocID="{F4B6F88B-E784-430A-862F-3CA38182E396}" presName="iconBgRect" presStyleLbl="bgShp" presStyleIdx="0" presStyleCnt="3"/>
      <dgm:spPr/>
    </dgm:pt>
    <dgm:pt modelId="{10A27C1B-4227-46B5-B811-2410C8A1A4C8}" type="pres">
      <dgm:prSet presAssocID="{F4B6F88B-E784-430A-862F-3CA38182E396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2D7EF05-5D40-4A68-A488-E97D055E4368}" type="pres">
      <dgm:prSet presAssocID="{F4B6F88B-E784-430A-862F-3CA38182E396}" presName="spaceRect" presStyleCnt="0"/>
      <dgm:spPr/>
    </dgm:pt>
    <dgm:pt modelId="{DC3E40DD-3EF6-44F2-B20B-F1742E6C0B0F}" type="pres">
      <dgm:prSet presAssocID="{F4B6F88B-E784-430A-862F-3CA38182E396}" presName="textRect" presStyleLbl="revTx" presStyleIdx="0" presStyleCnt="3">
        <dgm:presLayoutVars>
          <dgm:chMax val="1"/>
          <dgm:chPref val="1"/>
        </dgm:presLayoutVars>
      </dgm:prSet>
      <dgm:spPr/>
    </dgm:pt>
    <dgm:pt modelId="{00CF4EBC-A4C5-4E16-B121-EF9C41D47C03}" type="pres">
      <dgm:prSet presAssocID="{4AB7B637-598C-48B2-9255-756CCB6B071B}" presName="sibTrans" presStyleCnt="0"/>
      <dgm:spPr/>
    </dgm:pt>
    <dgm:pt modelId="{14F31EB9-1B65-43C1-AB7A-DE56CE994B69}" type="pres">
      <dgm:prSet presAssocID="{A96B7EAB-0CC3-449B-B7E0-55F62C1E7231}" presName="compNode" presStyleCnt="0"/>
      <dgm:spPr/>
    </dgm:pt>
    <dgm:pt modelId="{EF8FB251-D157-43FC-9B32-EAAF21FC003B}" type="pres">
      <dgm:prSet presAssocID="{A96B7EAB-0CC3-449B-B7E0-55F62C1E7231}" presName="iconBgRect" presStyleLbl="bgShp" presStyleIdx="1" presStyleCnt="3"/>
      <dgm:spPr/>
    </dgm:pt>
    <dgm:pt modelId="{69E583C9-C042-408C-8206-6E7F80E3C2DA}" type="pres">
      <dgm:prSet presAssocID="{A96B7EAB-0CC3-449B-B7E0-55F62C1E7231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B20CD1EC-2EE5-40BD-A6E8-A6C7960CAF6A}" type="pres">
      <dgm:prSet presAssocID="{A96B7EAB-0CC3-449B-B7E0-55F62C1E7231}" presName="spaceRect" presStyleCnt="0"/>
      <dgm:spPr/>
    </dgm:pt>
    <dgm:pt modelId="{FD8E1E73-1335-4581-8D47-D4B34377EDBF}" type="pres">
      <dgm:prSet presAssocID="{A96B7EAB-0CC3-449B-B7E0-55F62C1E7231}" presName="textRect" presStyleLbl="revTx" presStyleIdx="1" presStyleCnt="3">
        <dgm:presLayoutVars>
          <dgm:chMax val="1"/>
          <dgm:chPref val="1"/>
        </dgm:presLayoutVars>
      </dgm:prSet>
      <dgm:spPr/>
    </dgm:pt>
    <dgm:pt modelId="{3DBF0246-D7DC-4DF4-969C-9751A390AD5C}" type="pres">
      <dgm:prSet presAssocID="{2CCBAEEB-3C8F-4B69-933B-274C5F665BBD}" presName="sibTrans" presStyleCnt="0"/>
      <dgm:spPr/>
    </dgm:pt>
    <dgm:pt modelId="{0CFAD404-2E84-495C-9822-854F7F984571}" type="pres">
      <dgm:prSet presAssocID="{BFA71294-CFF3-4B38-B338-334D2CF735D8}" presName="compNode" presStyleCnt="0"/>
      <dgm:spPr/>
    </dgm:pt>
    <dgm:pt modelId="{9AB0D7B8-B9FB-4969-B0FB-14055D310AC6}" type="pres">
      <dgm:prSet presAssocID="{BFA71294-CFF3-4B38-B338-334D2CF735D8}" presName="iconBgRect" presStyleLbl="bgShp" presStyleIdx="2" presStyleCnt="3"/>
      <dgm:spPr/>
    </dgm:pt>
    <dgm:pt modelId="{AD513395-8649-4B5F-BCCF-F95D413CA15C}" type="pres">
      <dgm:prSet presAssocID="{BFA71294-CFF3-4B38-B338-334D2CF735D8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C37C2E3E-1B8D-4F89-B25B-04682D7C5511}" type="pres">
      <dgm:prSet presAssocID="{BFA71294-CFF3-4B38-B338-334D2CF735D8}" presName="spaceRect" presStyleCnt="0"/>
      <dgm:spPr/>
    </dgm:pt>
    <dgm:pt modelId="{D3925377-079B-43C2-9201-BAA5FE66005E}" type="pres">
      <dgm:prSet presAssocID="{BFA71294-CFF3-4B38-B338-334D2CF735D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BAF2C0A-481E-4CB6-8EF5-A067F67B91B5}" type="presOf" srcId="{F4B6F88B-E784-430A-862F-3CA38182E396}" destId="{DC3E40DD-3EF6-44F2-B20B-F1742E6C0B0F}" srcOrd="0" destOrd="0" presId="urn:microsoft.com/office/officeart/2018/5/layout/IconCircleLabelList"/>
    <dgm:cxn modelId="{8C2B111E-8433-4DB8-9A83-DFCD10B55451}" srcId="{2084A315-D104-4A85-9BF9-56D49B6AC2E9}" destId="{BFA71294-CFF3-4B38-B338-334D2CF735D8}" srcOrd="2" destOrd="0" parTransId="{8B59B338-E2AD-41D2-8328-B49EFCED9A09}" sibTransId="{213580CD-810E-4382-9A48-00220AF97658}"/>
    <dgm:cxn modelId="{AD592723-AFA9-43C6-8B86-2083B7E032D4}" srcId="{BFA71294-CFF3-4B38-B338-334D2CF735D8}" destId="{5C979593-6497-4144-957F-30E9B1FF1641}" srcOrd="0" destOrd="0" parTransId="{DCB156CE-D198-4218-B0E4-9FAAB50E2C76}" sibTransId="{A2E6A95C-F7F2-455F-A0B1-0450B289F98D}"/>
    <dgm:cxn modelId="{54DE523F-156D-4EA2-ACC5-2B88C0B04224}" type="presOf" srcId="{BFA71294-CFF3-4B38-B338-334D2CF735D8}" destId="{D3925377-079B-43C2-9201-BAA5FE66005E}" srcOrd="0" destOrd="0" presId="urn:microsoft.com/office/officeart/2018/5/layout/IconCircleLabelList"/>
    <dgm:cxn modelId="{AFFEA262-8BE8-401C-A5E5-EC3667297A4E}" srcId="{2084A315-D104-4A85-9BF9-56D49B6AC2E9}" destId="{F4B6F88B-E784-430A-862F-3CA38182E396}" srcOrd="0" destOrd="0" parTransId="{5B504E95-9693-4507-8A77-5CD710A19346}" sibTransId="{4AB7B637-598C-48B2-9255-756CCB6B071B}"/>
    <dgm:cxn modelId="{EF1CD174-850E-4B13-A9A3-2DE74D887627}" type="presOf" srcId="{2084A315-D104-4A85-9BF9-56D49B6AC2E9}" destId="{DF5EC160-9C1D-4C16-A3B7-44AB7F24F3DC}" srcOrd="0" destOrd="0" presId="urn:microsoft.com/office/officeart/2018/5/layout/IconCircleLabelList"/>
    <dgm:cxn modelId="{72413187-5B59-40DE-9B61-C8EE7365923C}" srcId="{2084A315-D104-4A85-9BF9-56D49B6AC2E9}" destId="{A96B7EAB-0CC3-449B-B7E0-55F62C1E7231}" srcOrd="1" destOrd="0" parTransId="{9DC154DF-10A3-438A-8C91-9D3E0A841C80}" sibTransId="{2CCBAEEB-3C8F-4B69-933B-274C5F665BBD}"/>
    <dgm:cxn modelId="{471859C1-20C0-4FAF-8A8C-7917E269E7C1}" srcId="{F4B6F88B-E784-430A-862F-3CA38182E396}" destId="{F77FBEF9-DFF7-4253-B29A-8CEDF3CBCD0D}" srcOrd="0" destOrd="0" parTransId="{1E7BEEC6-C5C0-4BF1-BD4A-737C78639E3A}" sibTransId="{6638F12D-D962-4A07-BC01-5C640C42C9E8}"/>
    <dgm:cxn modelId="{31526FDD-ED21-44D7-8344-1F9B1D2E3E68}" srcId="{A96B7EAB-0CC3-449B-B7E0-55F62C1E7231}" destId="{A23A25FC-F0EC-4658-ACC7-C4A56553CBDF}" srcOrd="0" destOrd="0" parTransId="{DF48C922-A93B-4DE4-AF21-18D65458BDE7}" sibTransId="{555E2927-0B77-4217-880B-07E1EE9DD757}"/>
    <dgm:cxn modelId="{F3F41EDF-7745-4E8D-A61C-5D6D42240C5C}" type="presOf" srcId="{A96B7EAB-0CC3-449B-B7E0-55F62C1E7231}" destId="{FD8E1E73-1335-4581-8D47-D4B34377EDBF}" srcOrd="0" destOrd="0" presId="urn:microsoft.com/office/officeart/2018/5/layout/IconCircleLabelList"/>
    <dgm:cxn modelId="{84508A3B-A060-460A-B633-59720048D872}" type="presParOf" srcId="{DF5EC160-9C1D-4C16-A3B7-44AB7F24F3DC}" destId="{989B1A04-37A3-480D-A66F-C12890634298}" srcOrd="0" destOrd="0" presId="urn:microsoft.com/office/officeart/2018/5/layout/IconCircleLabelList"/>
    <dgm:cxn modelId="{D44339C7-F0C3-43EC-98F4-D67FD6F37C3C}" type="presParOf" srcId="{989B1A04-37A3-480D-A66F-C12890634298}" destId="{A6E99F24-37D3-4C52-8147-CBCD817BDA6D}" srcOrd="0" destOrd="0" presId="urn:microsoft.com/office/officeart/2018/5/layout/IconCircleLabelList"/>
    <dgm:cxn modelId="{77314E1A-4FA5-4641-8A7E-331A4B31F541}" type="presParOf" srcId="{989B1A04-37A3-480D-A66F-C12890634298}" destId="{10A27C1B-4227-46B5-B811-2410C8A1A4C8}" srcOrd="1" destOrd="0" presId="urn:microsoft.com/office/officeart/2018/5/layout/IconCircleLabelList"/>
    <dgm:cxn modelId="{400EE3C8-6FB9-45EC-BB82-3BFAE0642FC2}" type="presParOf" srcId="{989B1A04-37A3-480D-A66F-C12890634298}" destId="{72D7EF05-5D40-4A68-A488-E97D055E4368}" srcOrd="2" destOrd="0" presId="urn:microsoft.com/office/officeart/2018/5/layout/IconCircleLabelList"/>
    <dgm:cxn modelId="{38FC4C75-420D-4E14-9C9F-2E5829470C56}" type="presParOf" srcId="{989B1A04-37A3-480D-A66F-C12890634298}" destId="{DC3E40DD-3EF6-44F2-B20B-F1742E6C0B0F}" srcOrd="3" destOrd="0" presId="urn:microsoft.com/office/officeart/2018/5/layout/IconCircleLabelList"/>
    <dgm:cxn modelId="{1563F6EB-0B57-4DC6-8B7C-032279B52F02}" type="presParOf" srcId="{DF5EC160-9C1D-4C16-A3B7-44AB7F24F3DC}" destId="{00CF4EBC-A4C5-4E16-B121-EF9C41D47C03}" srcOrd="1" destOrd="0" presId="urn:microsoft.com/office/officeart/2018/5/layout/IconCircleLabelList"/>
    <dgm:cxn modelId="{B0B144D2-A9CD-4376-861D-72DE433D627F}" type="presParOf" srcId="{DF5EC160-9C1D-4C16-A3B7-44AB7F24F3DC}" destId="{14F31EB9-1B65-43C1-AB7A-DE56CE994B69}" srcOrd="2" destOrd="0" presId="urn:microsoft.com/office/officeart/2018/5/layout/IconCircleLabelList"/>
    <dgm:cxn modelId="{4283141E-4847-4AC2-9993-45799B741342}" type="presParOf" srcId="{14F31EB9-1B65-43C1-AB7A-DE56CE994B69}" destId="{EF8FB251-D157-43FC-9B32-EAAF21FC003B}" srcOrd="0" destOrd="0" presId="urn:microsoft.com/office/officeart/2018/5/layout/IconCircleLabelList"/>
    <dgm:cxn modelId="{53D8EE47-2FC5-4240-AE79-A5117903FACE}" type="presParOf" srcId="{14F31EB9-1B65-43C1-AB7A-DE56CE994B69}" destId="{69E583C9-C042-408C-8206-6E7F80E3C2DA}" srcOrd="1" destOrd="0" presId="urn:microsoft.com/office/officeart/2018/5/layout/IconCircleLabelList"/>
    <dgm:cxn modelId="{836358B3-56B6-4AA7-BB82-A2150EE1BC79}" type="presParOf" srcId="{14F31EB9-1B65-43C1-AB7A-DE56CE994B69}" destId="{B20CD1EC-2EE5-40BD-A6E8-A6C7960CAF6A}" srcOrd="2" destOrd="0" presId="urn:microsoft.com/office/officeart/2018/5/layout/IconCircleLabelList"/>
    <dgm:cxn modelId="{83906EF8-2C30-4936-98E3-5879745A2E55}" type="presParOf" srcId="{14F31EB9-1B65-43C1-AB7A-DE56CE994B69}" destId="{FD8E1E73-1335-4581-8D47-D4B34377EDBF}" srcOrd="3" destOrd="0" presId="urn:microsoft.com/office/officeart/2018/5/layout/IconCircleLabelList"/>
    <dgm:cxn modelId="{9D845CD7-3DC5-41E2-92E7-E13D489E5797}" type="presParOf" srcId="{DF5EC160-9C1D-4C16-A3B7-44AB7F24F3DC}" destId="{3DBF0246-D7DC-4DF4-969C-9751A390AD5C}" srcOrd="3" destOrd="0" presId="urn:microsoft.com/office/officeart/2018/5/layout/IconCircleLabelList"/>
    <dgm:cxn modelId="{6F80A340-3722-4FBF-B05B-4CF39EE284D2}" type="presParOf" srcId="{DF5EC160-9C1D-4C16-A3B7-44AB7F24F3DC}" destId="{0CFAD404-2E84-495C-9822-854F7F984571}" srcOrd="4" destOrd="0" presId="urn:microsoft.com/office/officeart/2018/5/layout/IconCircleLabelList"/>
    <dgm:cxn modelId="{0FEE6BBD-C51A-42AE-A8BC-93C92BB35157}" type="presParOf" srcId="{0CFAD404-2E84-495C-9822-854F7F984571}" destId="{9AB0D7B8-B9FB-4969-B0FB-14055D310AC6}" srcOrd="0" destOrd="0" presId="urn:microsoft.com/office/officeart/2018/5/layout/IconCircleLabelList"/>
    <dgm:cxn modelId="{EC5297CE-A80E-457C-999E-4F383D197DEE}" type="presParOf" srcId="{0CFAD404-2E84-495C-9822-854F7F984571}" destId="{AD513395-8649-4B5F-BCCF-F95D413CA15C}" srcOrd="1" destOrd="0" presId="urn:microsoft.com/office/officeart/2018/5/layout/IconCircleLabelList"/>
    <dgm:cxn modelId="{63683135-1233-4202-93D3-9CD117A03B5D}" type="presParOf" srcId="{0CFAD404-2E84-495C-9822-854F7F984571}" destId="{C37C2E3E-1B8D-4F89-B25B-04682D7C5511}" srcOrd="2" destOrd="0" presId="urn:microsoft.com/office/officeart/2018/5/layout/IconCircleLabelList"/>
    <dgm:cxn modelId="{E7B50886-4AE6-4DC4-9BE4-B20427C181A4}" type="presParOf" srcId="{0CFAD404-2E84-495C-9822-854F7F984571}" destId="{D3925377-079B-43C2-9201-BAA5FE66005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02EA2-B313-496C-9A28-0BF08A4F196B}">
      <dsp:nvSpPr>
        <dsp:cNvPr id="0" name=""/>
        <dsp:cNvSpPr/>
      </dsp:nvSpPr>
      <dsp:spPr>
        <a:xfrm>
          <a:off x="0" y="73632"/>
          <a:ext cx="5990863" cy="9348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i="0" kern="1200"/>
            <a:t>Monitorare il traffico web</a:t>
          </a:r>
          <a:r>
            <a:rPr lang="it-IT" sz="1700" b="0" i="0" kern="1200"/>
            <a:t> e il comportamento degli utenti sul sito in tempo reale, fornendo ai marketers la capacità di adattare rapidamente le loro strategie. </a:t>
          </a:r>
          <a:endParaRPr lang="it-IT" sz="1700" kern="1200"/>
        </a:p>
      </dsp:txBody>
      <dsp:txXfrm>
        <a:off x="45635" y="119267"/>
        <a:ext cx="5899593" cy="843560"/>
      </dsp:txXfrm>
    </dsp:sp>
    <dsp:sp modelId="{B1DA3E89-3B60-408A-830B-3A97E15D35D1}">
      <dsp:nvSpPr>
        <dsp:cNvPr id="0" name=""/>
        <dsp:cNvSpPr/>
      </dsp:nvSpPr>
      <dsp:spPr>
        <a:xfrm>
          <a:off x="0" y="1057422"/>
          <a:ext cx="5990863" cy="934830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i="0" kern="1200"/>
            <a:t>La</a:t>
          </a:r>
          <a:r>
            <a:rPr lang="it-IT" sz="1700" b="1" i="0" kern="1200"/>
            <a:t> geolocalizzazione</a:t>
          </a:r>
          <a:r>
            <a:rPr lang="it-IT" sz="1700" b="0" i="0" kern="1200"/>
            <a:t> può essere utilizzata per personalizzare le offerte in base alla posizione fisica del consumatore</a:t>
          </a:r>
          <a:endParaRPr lang="it-IT" sz="1700" kern="1200"/>
        </a:p>
      </dsp:txBody>
      <dsp:txXfrm>
        <a:off x="45635" y="1103057"/>
        <a:ext cx="5899593" cy="843560"/>
      </dsp:txXfrm>
    </dsp:sp>
    <dsp:sp modelId="{4CE4030D-E08F-481C-B4A7-3BCE37412FE6}">
      <dsp:nvSpPr>
        <dsp:cNvPr id="0" name=""/>
        <dsp:cNvSpPr/>
      </dsp:nvSpPr>
      <dsp:spPr>
        <a:xfrm>
          <a:off x="0" y="2041213"/>
          <a:ext cx="5990863" cy="93483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i="0" kern="1200"/>
            <a:t>L</a:t>
          </a:r>
          <a:r>
            <a:rPr lang="it-IT" sz="1700" b="1" i="0" kern="1200"/>
            <a:t>’analisi del sentiment</a:t>
          </a:r>
          <a:r>
            <a:rPr lang="it-IT" sz="1700" b="0" i="0" kern="1200"/>
            <a:t> aiuta a comprendere le emozioni che circondano un brand o un servizio.</a:t>
          </a:r>
          <a:endParaRPr lang="it-IT" sz="1700" kern="1200"/>
        </a:p>
      </dsp:txBody>
      <dsp:txXfrm>
        <a:off x="45635" y="2086848"/>
        <a:ext cx="5899593" cy="843560"/>
      </dsp:txXfrm>
    </dsp:sp>
    <dsp:sp modelId="{01B5AA18-CB1D-4337-BC85-BC13CDD42E9A}">
      <dsp:nvSpPr>
        <dsp:cNvPr id="0" name=""/>
        <dsp:cNvSpPr/>
      </dsp:nvSpPr>
      <dsp:spPr>
        <a:xfrm>
          <a:off x="0" y="3025003"/>
          <a:ext cx="5990863" cy="934830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i="0" kern="1200"/>
            <a:t>L’intelligenza artificiale trasforma i dati da semplici numeri a </a:t>
          </a:r>
          <a:r>
            <a:rPr lang="it-IT" sz="1700" b="1" i="0" kern="1200"/>
            <a:t>strumenti strategici</a:t>
          </a:r>
          <a:r>
            <a:rPr lang="it-IT" sz="1700" b="0" i="0" kern="1200"/>
            <a:t> capaci di guidare decisioni di marketing più informate. </a:t>
          </a:r>
          <a:endParaRPr lang="it-IT" sz="1700" kern="1200"/>
        </a:p>
      </dsp:txBody>
      <dsp:txXfrm>
        <a:off x="45635" y="3070638"/>
        <a:ext cx="5899593" cy="843560"/>
      </dsp:txXfrm>
    </dsp:sp>
    <dsp:sp modelId="{9386F4D5-A9D8-49A5-87BF-15DEB82BE18E}">
      <dsp:nvSpPr>
        <dsp:cNvPr id="0" name=""/>
        <dsp:cNvSpPr/>
      </dsp:nvSpPr>
      <dsp:spPr>
        <a:xfrm>
          <a:off x="0" y="4008793"/>
          <a:ext cx="5990863" cy="93483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i="0" kern="1200"/>
            <a:t>Può </a:t>
          </a:r>
          <a:r>
            <a:rPr lang="it-IT" sz="1700" b="1" i="0" kern="1200"/>
            <a:t>automatizzare la raccolta e l’analisi dei dati</a:t>
          </a:r>
          <a:r>
            <a:rPr lang="it-IT" sz="1700" b="0" i="0" kern="1200"/>
            <a:t>, liberando tempo prezioso per i marketer </a:t>
          </a:r>
          <a:r>
            <a:rPr lang="it-IT" sz="1700" i="0" kern="1200"/>
            <a:t>che possono così concentrarsi sulla creazione di strategie più efficaci. </a:t>
          </a:r>
          <a:endParaRPr lang="it-IT" sz="1700" kern="1200"/>
        </a:p>
      </dsp:txBody>
      <dsp:txXfrm>
        <a:off x="45635" y="4054428"/>
        <a:ext cx="5899593" cy="843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99F24-37D3-4C52-8147-CBCD817BDA6D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27C1B-4227-46B5-B811-2410C8A1A4C8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E40DD-3EF6-44F2-B20B-F1742E6C0B0F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900" kern="1200"/>
            <a:t>SEO</a:t>
          </a:r>
        </a:p>
      </dsp:txBody>
      <dsp:txXfrm>
        <a:off x="93445" y="3018902"/>
        <a:ext cx="3206250" cy="720000"/>
      </dsp:txXfrm>
    </dsp:sp>
    <dsp:sp modelId="{EF8FB251-D157-43FC-9B32-EAAF21FC003B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583C9-C042-408C-8206-6E7F80E3C2DA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E1E73-1335-4581-8D47-D4B34377EDBF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900" kern="1200" dirty="0">
              <a:hlinkClick xmlns:r="http://schemas.openxmlformats.org/officeDocument/2006/relationships" r:id="" action="ppaction://hlinksldjump"/>
            </a:rPr>
            <a:t>Content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900" kern="1200" dirty="0">
              <a:hlinkClick xmlns:r="http://schemas.openxmlformats.org/officeDocument/2006/relationships" r:id="" action="ppaction://hlinksldjump"/>
            </a:rPr>
            <a:t>marketing</a:t>
          </a:r>
          <a:endParaRPr lang="it-IT" sz="1900" kern="1200" dirty="0"/>
        </a:p>
      </dsp:txBody>
      <dsp:txXfrm>
        <a:off x="3860789" y="3018902"/>
        <a:ext cx="3206250" cy="720000"/>
      </dsp:txXfrm>
    </dsp:sp>
    <dsp:sp modelId="{9AB0D7B8-B9FB-4969-B0FB-14055D310AC6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13395-8649-4B5F-BCCF-F95D413CA15C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25377-079B-43C2-9201-BAA5FE66005E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900" kern="1200" dirty="0"/>
            <a:t>E-mail marketing</a:t>
          </a:r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7FC88-EEDA-4557-BC82-C97B566B24FB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E716-A11D-48DC-B7FC-6781603B3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3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9E716-A11D-48DC-B7FC-6781603B363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13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9E716-A11D-48DC-B7FC-6781603B363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67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EF5DA-63BB-1295-2283-4477F7E45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09855FB-DB4B-7E68-A0F0-C537750E3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3C7A02-A577-A83F-E168-4A25CFFE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C25B-5345-4911-8804-5D14D098C7E8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865790-9DD5-CED5-42F4-D0C941A6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3F5081-9355-4B94-54F7-01DDB235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933A-E095-443B-8E18-8FCF9DE52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3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E3EDB8-67F8-40B4-A6AC-D4B996E5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1528C6-D874-42BB-DC3A-714C09B2C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EE3F97-B5B2-DB34-F962-0AB42DC5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C25B-5345-4911-8804-5D14D098C7E8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54BF5F-EBB9-4EC5-9790-420A03D2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058979-8CC8-AFD3-6F6B-CD0DDAA3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933A-E095-443B-8E18-8FCF9DE52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21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202E365-A07D-861A-6D71-46B8FD41C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921E1D-4DE0-3AA5-1C07-8D4B1C507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394DE5-1ADC-E3AD-CD21-5328AE4C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C25B-5345-4911-8804-5D14D098C7E8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FC75A2-5B41-909B-95B8-EDDE2944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1C5093-CE14-689A-82B2-711BE8C1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933A-E095-443B-8E18-8FCF9DE52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34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84567-F95A-AB5D-91B7-B8682ED9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4DB854-4DD2-DE7E-D90E-18C454958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AFB8C5-69BD-F365-9316-F981A1E7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C25B-5345-4911-8804-5D14D098C7E8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AE4665-520A-68B6-7AD4-CA028EE5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9DBFA8-9626-BB97-79D4-2227CED8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933A-E095-443B-8E18-8FCF9DE52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54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FE1895-8079-49EB-63A7-4D2213E7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864B7D-931B-5FD9-1C73-6B1350677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5D61B3-3F59-C27A-2E96-4DF85931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C25B-5345-4911-8804-5D14D098C7E8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C142CC-79B2-BF0F-7160-57B14FF6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C7079C-C133-CF02-373B-C321F9CF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933A-E095-443B-8E18-8FCF9DE52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2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BF55B3-7CDE-C846-D6F3-64920965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6251C4-DB05-F6F7-218D-5FCD638A1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5C84DF-066B-E78A-3927-F3E009A73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7C7308-F338-F64C-0431-B9369008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C25B-5345-4911-8804-5D14D098C7E8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0DEC18-9C22-A91B-0F6D-00CA989C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5EDAAA-D4A4-C923-78BA-4E479D73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933A-E095-443B-8E18-8FCF9DE52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38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7A0AAA-2D35-49AF-857E-E7ACB4B9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F44009-740B-03C9-C8B4-AB609C31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3EB3C8-599C-9CEE-D648-2E1FFA870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DF25A0B-E02D-9673-B739-2EAD3BCC8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84A8EA-52E0-601F-FDED-590A720E3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C2E6371-099E-1056-8DCC-EC5CE7B8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C25B-5345-4911-8804-5D14D098C7E8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03CF9A4-F7E6-5DEE-583E-994890CA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A41DC21-D11F-B12C-2765-FC82F11F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933A-E095-443B-8E18-8FCF9DE52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74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61806A-F9C5-38D2-8DDB-EDB318ED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4D35E8-E5F8-44BB-6EDA-414503876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C25B-5345-4911-8804-5D14D098C7E8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5549F6-7411-0844-D506-84A6A0F8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5700D5-936F-2317-6318-54629FA8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933A-E095-443B-8E18-8FCF9DE52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56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656658-3473-2A90-1209-18931AAA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C25B-5345-4911-8804-5D14D098C7E8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327718-9732-475C-2D4C-1056F2E2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DE52EA-0044-4806-7292-914CA004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933A-E095-443B-8E18-8FCF9DE52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61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4DDF7-2F7F-47E0-DADB-53357FF6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6EFCB9-9964-7F4E-DD6B-5D5CD5DF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03AE48-FA30-CE51-B81D-89E7B68D7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A0E087-BA26-BD40-009F-4D57D35F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C25B-5345-4911-8804-5D14D098C7E8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D3E685-D1B5-37E1-68D4-028852D1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6B796E-5C3B-CCEA-6956-6E579AFB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933A-E095-443B-8E18-8FCF9DE52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94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C4411-686D-0339-17E3-FDDA19CC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BA43068-6934-76B2-8316-7918BC822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2BE0B0-39CC-A79D-D56B-9BA5E5993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BE2B85-911E-63E0-6A7E-C1E38372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C25B-5345-4911-8804-5D14D098C7E8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26363C-FA3C-AF7C-0954-D27654B0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33273A-AEE5-9BB5-9CEF-8B84864E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933A-E095-443B-8E18-8FCF9DE52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23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417063A-0B9C-C4B3-7283-8ED828AD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276634-BFBB-92D7-A814-6B2F40AD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6830F5-03BC-56CA-C41F-83B22E7CE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56C25B-5345-4911-8804-5D14D098C7E8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CC47D9-1EBF-3502-A828-C065EB2D7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2DC01A-9E82-836B-C13C-4C7290361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9933A-E095-443B-8E18-8FCF9DE52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12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ntelligenza artificiale, gli esempi che...">
            <a:extLst>
              <a:ext uri="{FF2B5EF4-FFF2-40B4-BE49-F238E27FC236}">
                <a16:creationId xmlns:a16="http://schemas.microsoft.com/office/drawing/2014/main" id="{406CC329-FAE0-2733-BDC7-35CC8E17B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t="9091" r="2696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285F66F-F8B3-ECA1-021D-8549D4EC2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43" y="1159380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it-IT" sz="4800" dirty="0"/>
              <a:t>Intelligenza Artificiale e Marketing: come cambia la relazione con il consumatore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29ABDB-42E6-3387-569F-149228FE4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239" y="4748614"/>
            <a:ext cx="4119054" cy="1687269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>
                <a:solidFill>
                  <a:schemeClr val="tx1">
                    <a:alpha val="60000"/>
                  </a:schemeClr>
                </a:solidFill>
              </a:rPr>
              <a:t>Prof.ssa Marina Gigliotti</a:t>
            </a:r>
          </a:p>
          <a:p>
            <a:pPr algn="ctr"/>
            <a:r>
              <a:rPr lang="it-IT" sz="1800" dirty="0">
                <a:solidFill>
                  <a:schemeClr val="tx1">
                    <a:alpha val="60000"/>
                  </a:schemeClr>
                </a:solidFill>
              </a:rPr>
              <a:t>Dipartimento di Economia</a:t>
            </a:r>
          </a:p>
          <a:p>
            <a:pPr algn="ctr"/>
            <a:r>
              <a:rPr lang="it-IT" sz="1800" dirty="0">
                <a:solidFill>
                  <a:schemeClr val="tx1">
                    <a:alpha val="60000"/>
                  </a:schemeClr>
                </a:solidFill>
              </a:rPr>
              <a:t>Università degli Studi di Perugia</a:t>
            </a:r>
          </a:p>
          <a:p>
            <a:pPr algn="ctr"/>
            <a:r>
              <a:rPr lang="it-IT" sz="1800" dirty="0">
                <a:solidFill>
                  <a:schemeClr val="tx1">
                    <a:alpha val="60000"/>
                  </a:schemeClr>
                </a:solidFill>
              </a:rPr>
              <a:t>Polo scientifico e didattico di Terni</a:t>
            </a:r>
          </a:p>
          <a:p>
            <a:pPr algn="l"/>
            <a:endParaRPr lang="it-IT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Unipg 1308, il nuovo volto della tradizione. Presentati il nuovo ...">
            <a:extLst>
              <a:ext uri="{FF2B5EF4-FFF2-40B4-BE49-F238E27FC236}">
                <a16:creationId xmlns:a16="http://schemas.microsoft.com/office/drawing/2014/main" id="{DB8B54D1-FBC5-9FB8-B7E3-A92A8E44F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" y="5841180"/>
            <a:ext cx="1605505" cy="101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rni Festival - Una serie di incontri fino a Maggio 2023 sulla didattica, innovazione, ricerca e territorio.">
            <a:extLst>
              <a:ext uri="{FF2B5EF4-FFF2-40B4-BE49-F238E27FC236}">
                <a16:creationId xmlns:a16="http://schemas.microsoft.com/office/drawing/2014/main" id="{3E110D37-C2F8-6D78-5FCE-087D77A3A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 r="2593" b="40387"/>
          <a:stretch/>
        </p:blipFill>
        <p:spPr bwMode="auto">
          <a:xfrm>
            <a:off x="193192" y="4592616"/>
            <a:ext cx="1072082" cy="10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F83B1BEA-1159-4AE5-AD9B-9440E518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1D632C-0816-FE49-93E0-F7FFAA62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81000"/>
            <a:ext cx="3419856" cy="2003057"/>
          </a:xfrm>
        </p:spPr>
        <p:txBody>
          <a:bodyPr anchor="ctr">
            <a:normAutofit/>
          </a:bodyPr>
          <a:lstStyle/>
          <a:p>
            <a:r>
              <a:rPr lang="it-IT" dirty="0"/>
              <a:t>L’IA nella fase di utilizzo</a:t>
            </a:r>
          </a:p>
        </p:txBody>
      </p:sp>
      <p:sp>
        <p:nvSpPr>
          <p:cNvPr id="1046" name="sketch line">
            <a:extLst>
              <a:ext uri="{FF2B5EF4-FFF2-40B4-BE49-F238E27FC236}">
                <a16:creationId xmlns:a16="http://schemas.microsoft.com/office/drawing/2014/main" id="{5D50C310-510F-45B8-81D2-BE905D5C6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570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823C50-17E6-C303-EC3B-9850DC40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381000"/>
            <a:ext cx="6894576" cy="20030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3200" dirty="0"/>
              <a:t>I SISTEMI DI RACCOMANDAZIONE</a:t>
            </a:r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1028" name="Picture 4" descr="Netflix Film Recommendation Algorithm">
            <a:extLst>
              <a:ext uri="{FF2B5EF4-FFF2-40B4-BE49-F238E27FC236}">
                <a16:creationId xmlns:a16="http://schemas.microsoft.com/office/drawing/2014/main" id="{D3966ED3-20B8-2CC4-066A-C90DECBB0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8"/>
          <a:stretch/>
        </p:blipFill>
        <p:spPr bwMode="auto">
          <a:xfrm>
            <a:off x="8" y="2668687"/>
            <a:ext cx="6095992" cy="4189309"/>
          </a:xfrm>
          <a:custGeom>
            <a:avLst/>
            <a:gdLst/>
            <a:ahLst/>
            <a:cxnLst/>
            <a:rect l="l" t="t" r="r" b="b"/>
            <a:pathLst>
              <a:path w="6005375" h="4189309">
                <a:moveTo>
                  <a:pt x="5422311" y="873"/>
                </a:moveTo>
                <a:cubicBezTo>
                  <a:pt x="5467738" y="-1249"/>
                  <a:pt x="5513346" y="499"/>
                  <a:pt x="5558643" y="6137"/>
                </a:cubicBezTo>
                <a:cubicBezTo>
                  <a:pt x="5633356" y="13367"/>
                  <a:pt x="5708323" y="18441"/>
                  <a:pt x="5783036" y="26052"/>
                </a:cubicBezTo>
                <a:cubicBezTo>
                  <a:pt x="5816269" y="29477"/>
                  <a:pt x="5849884" y="16792"/>
                  <a:pt x="5882612" y="28462"/>
                </a:cubicBezTo>
                <a:cubicBezTo>
                  <a:pt x="5909726" y="38166"/>
                  <a:pt x="5937089" y="43856"/>
                  <a:pt x="5964555" y="46416"/>
                </a:cubicBezTo>
                <a:lnTo>
                  <a:pt x="5997178" y="46088"/>
                </a:lnTo>
                <a:lnTo>
                  <a:pt x="5995170" y="275470"/>
                </a:lnTo>
                <a:cubicBezTo>
                  <a:pt x="5993432" y="411056"/>
                  <a:pt x="5993035" y="546624"/>
                  <a:pt x="5999656" y="682159"/>
                </a:cubicBezTo>
                <a:cubicBezTo>
                  <a:pt x="6009854" y="891918"/>
                  <a:pt x="6003364" y="1101545"/>
                  <a:pt x="5999656" y="1311172"/>
                </a:cubicBezTo>
                <a:cubicBezTo>
                  <a:pt x="5992506" y="1713210"/>
                  <a:pt x="6003364" y="2114718"/>
                  <a:pt x="5998730" y="2516227"/>
                </a:cubicBezTo>
                <a:cubicBezTo>
                  <a:pt x="5996744" y="2694204"/>
                  <a:pt x="5998994" y="2871916"/>
                  <a:pt x="6003364" y="3049893"/>
                </a:cubicBezTo>
                <a:cubicBezTo>
                  <a:pt x="6009720" y="3304015"/>
                  <a:pt x="5999922" y="3558268"/>
                  <a:pt x="5989196" y="3812257"/>
                </a:cubicBezTo>
                <a:cubicBezTo>
                  <a:pt x="5985594" y="3882097"/>
                  <a:pt x="5984646" y="3952020"/>
                  <a:pt x="5986348" y="4021878"/>
                </a:cubicBezTo>
                <a:lnTo>
                  <a:pt x="5996786" y="4189309"/>
                </a:lnTo>
                <a:lnTo>
                  <a:pt x="0" y="4189309"/>
                </a:lnTo>
                <a:lnTo>
                  <a:pt x="0" y="27247"/>
                </a:lnTo>
                <a:lnTo>
                  <a:pt x="495" y="27408"/>
                </a:lnTo>
                <a:cubicBezTo>
                  <a:pt x="5176" y="27551"/>
                  <a:pt x="10686" y="26465"/>
                  <a:pt x="17314" y="23896"/>
                </a:cubicBezTo>
                <a:cubicBezTo>
                  <a:pt x="33823" y="19050"/>
                  <a:pt x="50862" y="16234"/>
                  <a:pt x="68053" y="15524"/>
                </a:cubicBezTo>
                <a:cubicBezTo>
                  <a:pt x="200481" y="-1093"/>
                  <a:pt x="333037" y="3346"/>
                  <a:pt x="466100" y="8801"/>
                </a:cubicBezTo>
                <a:cubicBezTo>
                  <a:pt x="697850" y="18187"/>
                  <a:pt x="929854" y="29096"/>
                  <a:pt x="1161985" y="25798"/>
                </a:cubicBezTo>
                <a:cubicBezTo>
                  <a:pt x="1397540" y="22373"/>
                  <a:pt x="1632588" y="29604"/>
                  <a:pt x="1867890" y="39117"/>
                </a:cubicBezTo>
                <a:cubicBezTo>
                  <a:pt x="1971017" y="43050"/>
                  <a:pt x="2074779" y="46982"/>
                  <a:pt x="2176256" y="17680"/>
                </a:cubicBezTo>
                <a:cubicBezTo>
                  <a:pt x="2199190" y="12314"/>
                  <a:pt x="2223101" y="12834"/>
                  <a:pt x="2245769" y="19202"/>
                </a:cubicBezTo>
                <a:cubicBezTo>
                  <a:pt x="2359678" y="45713"/>
                  <a:pt x="2474221" y="53578"/>
                  <a:pt x="2589398" y="27447"/>
                </a:cubicBezTo>
                <a:cubicBezTo>
                  <a:pt x="2721802" y="-1220"/>
                  <a:pt x="2858087" y="-7347"/>
                  <a:pt x="2992519" y="9308"/>
                </a:cubicBezTo>
                <a:cubicBezTo>
                  <a:pt x="3115435" y="23008"/>
                  <a:pt x="3238984" y="37849"/>
                  <a:pt x="3362153" y="26813"/>
                </a:cubicBezTo>
                <a:cubicBezTo>
                  <a:pt x="3556737" y="9308"/>
                  <a:pt x="3751067" y="24530"/>
                  <a:pt x="3945651" y="29223"/>
                </a:cubicBezTo>
                <a:cubicBezTo>
                  <a:pt x="4010343" y="30745"/>
                  <a:pt x="4075416" y="44064"/>
                  <a:pt x="4139727" y="32141"/>
                </a:cubicBezTo>
                <a:cubicBezTo>
                  <a:pt x="4241079" y="13367"/>
                  <a:pt x="4341288" y="20597"/>
                  <a:pt x="4442766" y="31126"/>
                </a:cubicBezTo>
                <a:cubicBezTo>
                  <a:pt x="4637096" y="51422"/>
                  <a:pt x="4831299" y="61189"/>
                  <a:pt x="5024742" y="23134"/>
                </a:cubicBezTo>
                <a:cubicBezTo>
                  <a:pt x="5084742" y="11211"/>
                  <a:pt x="5144359" y="4361"/>
                  <a:pt x="5205373" y="20344"/>
                </a:cubicBezTo>
                <a:cubicBezTo>
                  <a:pt x="5232315" y="26496"/>
                  <a:pt x="5260361" y="25976"/>
                  <a:pt x="5287062" y="18822"/>
                </a:cubicBezTo>
                <a:cubicBezTo>
                  <a:pt x="5331637" y="8985"/>
                  <a:pt x="5376883" y="2995"/>
                  <a:pt x="5422311" y="87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otify Recommendation Algorithm">
            <a:extLst>
              <a:ext uri="{FF2B5EF4-FFF2-40B4-BE49-F238E27FC236}">
                <a16:creationId xmlns:a16="http://schemas.microsoft.com/office/drawing/2014/main" id="{DBCD285E-67F3-0FFF-C6D1-2DF0A773E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6630"/>
          <a:stretch/>
        </p:blipFill>
        <p:spPr bwMode="auto">
          <a:xfrm>
            <a:off x="6019800" y="2657872"/>
            <a:ext cx="6172193" cy="4200116"/>
          </a:xfrm>
          <a:custGeom>
            <a:avLst/>
            <a:gdLst/>
            <a:ahLst/>
            <a:cxnLst/>
            <a:rect l="l" t="t" r="r" b="b"/>
            <a:pathLst>
              <a:path w="6006950" h="4200116">
                <a:moveTo>
                  <a:pt x="1035902" y="878"/>
                </a:moveTo>
                <a:cubicBezTo>
                  <a:pt x="1135908" y="5076"/>
                  <a:pt x="1234824" y="23223"/>
                  <a:pt x="1334526" y="31024"/>
                </a:cubicBezTo>
                <a:cubicBezTo>
                  <a:pt x="1429408" y="38508"/>
                  <a:pt x="1524290" y="49417"/>
                  <a:pt x="1619679" y="34449"/>
                </a:cubicBezTo>
                <a:cubicBezTo>
                  <a:pt x="1713242" y="21726"/>
                  <a:pt x="1807870" y="18745"/>
                  <a:pt x="1902041" y="25570"/>
                </a:cubicBezTo>
                <a:cubicBezTo>
                  <a:pt x="2006183" y="30770"/>
                  <a:pt x="2110071" y="48021"/>
                  <a:pt x="2214847" y="33561"/>
                </a:cubicBezTo>
                <a:cubicBezTo>
                  <a:pt x="2228052" y="32216"/>
                  <a:pt x="2241384" y="33954"/>
                  <a:pt x="2253790" y="38635"/>
                </a:cubicBezTo>
                <a:cubicBezTo>
                  <a:pt x="2294520" y="52169"/>
                  <a:pt x="2338397" y="53007"/>
                  <a:pt x="2379622" y="41045"/>
                </a:cubicBezTo>
                <a:cubicBezTo>
                  <a:pt x="2431756" y="27168"/>
                  <a:pt x="2486503" y="26254"/>
                  <a:pt x="2539069" y="38381"/>
                </a:cubicBezTo>
                <a:cubicBezTo>
                  <a:pt x="2617207" y="55379"/>
                  <a:pt x="2695598" y="72123"/>
                  <a:pt x="2776908" y="58169"/>
                </a:cubicBezTo>
                <a:cubicBezTo>
                  <a:pt x="2824222" y="50178"/>
                  <a:pt x="2868111" y="30770"/>
                  <a:pt x="2914791" y="21637"/>
                </a:cubicBezTo>
                <a:cubicBezTo>
                  <a:pt x="3049249" y="-4620"/>
                  <a:pt x="3184976" y="3244"/>
                  <a:pt x="3320703" y="12124"/>
                </a:cubicBezTo>
                <a:cubicBezTo>
                  <a:pt x="3453259" y="20876"/>
                  <a:pt x="3585179" y="38888"/>
                  <a:pt x="3718496" y="36225"/>
                </a:cubicBezTo>
                <a:cubicBezTo>
                  <a:pt x="3746884" y="36440"/>
                  <a:pt x="3775210" y="38812"/>
                  <a:pt x="3803230" y="43328"/>
                </a:cubicBezTo>
                <a:cubicBezTo>
                  <a:pt x="3907245" y="57028"/>
                  <a:pt x="4011767" y="69966"/>
                  <a:pt x="4114640" y="42313"/>
                </a:cubicBezTo>
                <a:cubicBezTo>
                  <a:pt x="4206871" y="17312"/>
                  <a:pt x="4303111" y="10677"/>
                  <a:pt x="4397891" y="22779"/>
                </a:cubicBezTo>
                <a:cubicBezTo>
                  <a:pt x="4522696" y="39130"/>
                  <a:pt x="4648846" y="42707"/>
                  <a:pt x="4774374" y="33434"/>
                </a:cubicBezTo>
                <a:cubicBezTo>
                  <a:pt x="4813773" y="29515"/>
                  <a:pt x="4853387" y="28107"/>
                  <a:pt x="4892977" y="29248"/>
                </a:cubicBezTo>
                <a:cubicBezTo>
                  <a:pt x="5181681" y="42440"/>
                  <a:pt x="5471273" y="25062"/>
                  <a:pt x="5759471" y="55759"/>
                </a:cubicBezTo>
                <a:cubicBezTo>
                  <a:pt x="5805028" y="61131"/>
                  <a:pt x="5850896" y="61524"/>
                  <a:pt x="5896277" y="57017"/>
                </a:cubicBezTo>
                <a:lnTo>
                  <a:pt x="6006950" y="33749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cubicBezTo>
                  <a:pt x="6885" y="230875"/>
                  <a:pt x="4568" y="178502"/>
                  <a:pt x="3409" y="126111"/>
                </a:cubicBezTo>
                <a:lnTo>
                  <a:pt x="3819" y="33427"/>
                </a:lnTo>
                <a:lnTo>
                  <a:pt x="31797" y="28723"/>
                </a:lnTo>
                <a:cubicBezTo>
                  <a:pt x="147177" y="14068"/>
                  <a:pt x="264046" y="13354"/>
                  <a:pt x="379873" y="26711"/>
                </a:cubicBezTo>
                <a:cubicBezTo>
                  <a:pt x="443931" y="35083"/>
                  <a:pt x="508243" y="47768"/>
                  <a:pt x="573442" y="35083"/>
                </a:cubicBezTo>
                <a:cubicBezTo>
                  <a:pt x="579581" y="33992"/>
                  <a:pt x="585759" y="36757"/>
                  <a:pt x="589044" y="42060"/>
                </a:cubicBezTo>
                <a:cubicBezTo>
                  <a:pt x="621264" y="81382"/>
                  <a:pt x="663123" y="80114"/>
                  <a:pt x="705871" y="67429"/>
                </a:cubicBezTo>
                <a:cubicBezTo>
                  <a:pt x="733929" y="58740"/>
                  <a:pt x="761430" y="48326"/>
                  <a:pt x="788194" y="36225"/>
                </a:cubicBezTo>
                <a:cubicBezTo>
                  <a:pt x="835052" y="16792"/>
                  <a:pt x="884827" y="5299"/>
                  <a:pt x="935464" y="2230"/>
                </a:cubicBezTo>
                <a:cubicBezTo>
                  <a:pt x="969111" y="-370"/>
                  <a:pt x="1002567" y="-521"/>
                  <a:pt x="1035902" y="8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0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1D632C-0816-FE49-93E0-F7FFAA62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97" y="639520"/>
            <a:ext cx="5353244" cy="1719072"/>
          </a:xfrm>
        </p:spPr>
        <p:txBody>
          <a:bodyPr anchor="b">
            <a:normAutofit fontScale="90000"/>
          </a:bodyPr>
          <a:lstStyle/>
          <a:p>
            <a:pPr marL="0" indent="0">
              <a:buNone/>
            </a:pPr>
            <a:r>
              <a:rPr lang="it-IT" sz="4800" dirty="0"/>
              <a:t>I SISTEMI DI RACCOMANDAZIONE</a:t>
            </a:r>
          </a:p>
        </p:txBody>
      </p:sp>
      <p:sp>
        <p:nvSpPr>
          <p:cNvPr id="206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823C50-17E6-C303-EC3B-9850DC40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5115894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Superano il problema dell’</a:t>
            </a:r>
            <a:r>
              <a:rPr lang="it-IT" sz="2000" dirty="0" err="1"/>
              <a:t>overloading</a:t>
            </a:r>
            <a:r>
              <a:rPr lang="it-IT" sz="2000" dirty="0"/>
              <a:t> information</a:t>
            </a:r>
          </a:p>
          <a:p>
            <a:r>
              <a:rPr lang="it-IT" sz="2000" dirty="0"/>
              <a:t>Permettono un’ottimizzazione del tempo impiegato per l’acquisto</a:t>
            </a:r>
          </a:p>
          <a:p>
            <a:r>
              <a:rPr lang="it-IT" sz="2000" dirty="0"/>
              <a:t>Permettono di scoprire nuovi prodotti</a:t>
            </a:r>
          </a:p>
          <a:p>
            <a:r>
              <a:rPr lang="it-IT" sz="2000" dirty="0"/>
              <a:t>Diminuisce la «noia» della navigazione</a:t>
            </a:r>
          </a:p>
          <a:p>
            <a:endParaRPr lang="it-IT" sz="1700" dirty="0"/>
          </a:p>
          <a:p>
            <a:pPr marL="0" indent="0">
              <a:buNone/>
            </a:pPr>
            <a:endParaRPr lang="it-IT" sz="1700" dirty="0"/>
          </a:p>
        </p:txBody>
      </p:sp>
      <p:pic>
        <p:nvPicPr>
          <p:cNvPr id="2050" name="Picture 2" descr="amazon recommendation engine">
            <a:extLst>
              <a:ext uri="{FF2B5EF4-FFF2-40B4-BE49-F238E27FC236}">
                <a16:creationId xmlns:a16="http://schemas.microsoft.com/office/drawing/2014/main" id="{BC5D6A0B-E4D2-BBB4-B1B8-DC823D04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1084" y="935031"/>
            <a:ext cx="5926932" cy="45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7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1" name="Arc 308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YouTube Recommendation System - Machine Learning Project with Source ...">
            <a:extLst>
              <a:ext uri="{FF2B5EF4-FFF2-40B4-BE49-F238E27FC236}">
                <a16:creationId xmlns:a16="http://schemas.microsoft.com/office/drawing/2014/main" id="{6F5A6853-393F-9677-9545-BC0D2F54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62" y="1857168"/>
            <a:ext cx="5681343" cy="353663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823C50-17E6-C303-EC3B-9850DC40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6297038" cy="47635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it-IT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it-IT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Possono essere di tipo collaborativo o </a:t>
            </a:r>
            <a:r>
              <a:rPr lang="it-IT" sz="2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content-based</a:t>
            </a:r>
            <a:endParaRPr lang="it-IT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it-IT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Nel primo, il presupposto  è quello di sfruttare la “similarità” tra gli utenti. Si parte quindi dal concetto che esistano gruppi di utenti “simili” che abbiano tra loro anche gusti simili. </a:t>
            </a:r>
          </a:p>
          <a:p>
            <a:r>
              <a:rPr lang="it-IT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Nei secondi, le descrizioni degli articoli che un user ha acquistato o valutato vengono utilizzate come dati di allenamento per creare uno specifico profilo utente con caratteristiche che corrispondano alle sue preferenze</a:t>
            </a:r>
          </a:p>
          <a:p>
            <a:endParaRPr lang="it-IT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it-IT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it-IT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5779488-386E-7DE2-647D-BD3D35FF8528}"/>
              </a:ext>
            </a:extLst>
          </p:cNvPr>
          <p:cNvSpPr txBox="1">
            <a:spLocks/>
          </p:cNvSpPr>
          <p:nvPr/>
        </p:nvSpPr>
        <p:spPr>
          <a:xfrm>
            <a:off x="5853862" y="130918"/>
            <a:ext cx="5353244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dirty="0"/>
              <a:t>I SISTEMI DI RACCOMANDAZIONE</a:t>
            </a:r>
          </a:p>
        </p:txBody>
      </p:sp>
    </p:spTree>
    <p:extLst>
      <p:ext uri="{BB962C8B-B14F-4D97-AF65-F5344CB8AC3E}">
        <p14:creationId xmlns:p14="http://schemas.microsoft.com/office/powerpoint/2010/main" val="182922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1D632C-0816-FE49-93E0-F7FFAA62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it-IT" sz="3100" dirty="0"/>
              <a:t>L’IA e la </a:t>
            </a:r>
            <a:r>
              <a:rPr lang="it-IT" sz="3100"/>
              <a:t>customer care</a:t>
            </a:r>
            <a:endParaRPr lang="it-IT" sz="3100" dirty="0"/>
          </a:p>
        </p:txBody>
      </p:sp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108" name="Rectangle 410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9" name="Rectangle 410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823C50-17E6-C303-EC3B-9850DC40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6087873" cy="409856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800" dirty="0"/>
              <a:t>CHATBOT</a:t>
            </a:r>
          </a:p>
          <a:p>
            <a:pPr marL="0" indent="0">
              <a:buNone/>
            </a:pPr>
            <a:r>
              <a:rPr lang="it-IT" sz="1800" dirty="0"/>
              <a:t>I chatbot, che rappresentano la forma più nota di sistema conversazionale, sono dei programmi capaci di simulare un conversazione con un utente, tramite schemi logici di domande e risposte preimpostati dagli sviluppatori. L’intelligenza artificiale è utilizzata per eseguire lo scambio testuale, tramite il Natural Language Processing. </a:t>
            </a:r>
          </a:p>
          <a:p>
            <a:pPr marL="0" indent="0">
              <a:buNone/>
            </a:pPr>
            <a:r>
              <a:rPr lang="it-IT" sz="1800" dirty="0"/>
              <a:t>Pertanto, i chatbot sono in grado di comprendere le domande dei clienti e automatizzare le risposte da fornire, attraverso input di testo, audio o entrambi senza la necessità dell’intervento umano ma, queste capacità, sono circoscritte al set di dati fornito e, per questo motivo, presentano funzionalità limitate. </a:t>
            </a:r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1AFDF0-7E54-56BD-6770-953CC777C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4" r="24908"/>
          <a:stretch/>
        </p:blipFill>
        <p:spPr bwMode="auto">
          <a:xfrm>
            <a:off x="7795549" y="-3244"/>
            <a:ext cx="2501589" cy="31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Rectangle 4116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Risultato immagine per chatbot real example">
            <a:extLst>
              <a:ext uri="{FF2B5EF4-FFF2-40B4-BE49-F238E27FC236}">
                <a16:creationId xmlns:a16="http://schemas.microsoft.com/office/drawing/2014/main" id="{776D2700-4154-F1BC-1942-4BF9CA808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9068" y="3707894"/>
            <a:ext cx="3652579" cy="272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4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1D632C-0816-FE49-93E0-F7FFAA62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it-IT" sz="3700"/>
              <a:t>L’IA e la customer care: seguire l’intero viaggio del consumatore</a:t>
            </a:r>
          </a:p>
        </p:txBody>
      </p:sp>
      <p:pic>
        <p:nvPicPr>
          <p:cNvPr id="5124" name="Picture 4" descr="Risultato immagine per cortana">
            <a:extLst>
              <a:ext uri="{FF2B5EF4-FFF2-40B4-BE49-F238E27FC236}">
                <a16:creationId xmlns:a16="http://schemas.microsoft.com/office/drawing/2014/main" id="{F4DE02C1-99FF-E4B1-0208-E8AF5A5C2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r="21968"/>
          <a:stretch/>
        </p:blipFill>
        <p:spPr bwMode="auto">
          <a:xfrm>
            <a:off x="-4642" y="10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isultato immagine per Alexa Simbolo">
            <a:extLst>
              <a:ext uri="{FF2B5EF4-FFF2-40B4-BE49-F238E27FC236}">
                <a16:creationId xmlns:a16="http://schemas.microsoft.com/office/drawing/2014/main" id="{F2B214B1-B7FC-7A22-1EB6-8996C5F0F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r="18230"/>
          <a:stretch/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isultato immagine per siri apple">
            <a:extLst>
              <a:ext uri="{FF2B5EF4-FFF2-40B4-BE49-F238E27FC236}">
                <a16:creationId xmlns:a16="http://schemas.microsoft.com/office/drawing/2014/main" id="{A36D6C5C-396C-6B6D-CF77-7AD00C5D0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4" r="2" b="15979"/>
          <a:stretch/>
        </p:blipFill>
        <p:spPr bwMode="auto">
          <a:xfrm>
            <a:off x="-2" y="3518351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823C50-17E6-C303-EC3B-9850DC40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805" y="2413644"/>
            <a:ext cx="5703952" cy="4444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ASSISTENTI VIRTUALI</a:t>
            </a:r>
          </a:p>
          <a:p>
            <a:pPr marL="0" indent="0">
              <a:buNone/>
            </a:pPr>
            <a:r>
              <a:rPr lang="it-IT" sz="1800" dirty="0"/>
              <a:t>Sono notevolmente più avanzati e sofisticati: sono in grado di discernere le richieste degli utenti e di prevedere accuratamente le loro esigenze. </a:t>
            </a:r>
          </a:p>
          <a:p>
            <a:pPr marL="0" indent="0">
              <a:buNone/>
            </a:pPr>
            <a:r>
              <a:rPr lang="it-IT" sz="1800" dirty="0"/>
              <a:t>I chatbot imitano il dialogo umano entro certi limiti, mentre gli assistenti virtuali intraprendono conversazioni legate al contesto, si ricordano ciò che è stato detto e possono utilizzare i ricordi in dialoghi successivi. Sono capaci, quindi, di auto-apprendere. </a:t>
            </a:r>
          </a:p>
          <a:p>
            <a:pPr marL="0" indent="0">
              <a:buNone/>
            </a:pPr>
            <a:r>
              <a:rPr lang="it-IT" sz="1800" dirty="0"/>
              <a:t>I </a:t>
            </a:r>
            <a:r>
              <a:rPr lang="it-IT" sz="1800" dirty="0" err="1"/>
              <a:t>virtual</a:t>
            </a:r>
            <a:r>
              <a:rPr lang="it-IT" sz="1800" dirty="0"/>
              <a:t> </a:t>
            </a:r>
            <a:r>
              <a:rPr lang="it-IT" sz="1800" dirty="0" err="1"/>
              <a:t>assistant</a:t>
            </a:r>
            <a:r>
              <a:rPr lang="it-IT" sz="1800" dirty="0"/>
              <a:t> non agiscono nella realtà ma forniscono esclusivamente informazioni su di essa. </a:t>
            </a:r>
          </a:p>
          <a:p>
            <a:pPr marL="0" indent="0">
              <a:buNone/>
            </a:pPr>
            <a:r>
              <a:rPr lang="it-IT" sz="1800" dirty="0"/>
              <a:t>Nel mondo del marketing i sistemi conversazionali vengono utilizzati, in particolare, per offrire esperienze altamente personalizzate, creando numerosi vantaggi sia per le aziende che per i clienti</a:t>
            </a:r>
          </a:p>
        </p:txBody>
      </p:sp>
    </p:spTree>
    <p:extLst>
      <p:ext uri="{BB962C8B-B14F-4D97-AF65-F5344CB8AC3E}">
        <p14:creationId xmlns:p14="http://schemas.microsoft.com/office/powerpoint/2010/main" val="134546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2" name="Rectangle 512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9EE1E6-C5B6-D6F2-CE70-82FCA950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L’assistente virtuale della catena Lowe’s</a:t>
            </a:r>
          </a:p>
        </p:txBody>
      </p:sp>
      <p:pic>
        <p:nvPicPr>
          <p:cNvPr id="5122" name="Picture 2" descr="Risultato immagine per lowe bot">
            <a:extLst>
              <a:ext uri="{FF2B5EF4-FFF2-40B4-BE49-F238E27FC236}">
                <a16:creationId xmlns:a16="http://schemas.microsoft.com/office/drawing/2014/main" id="{5BDA8881-7996-1C12-D087-6DBA32091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891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sultato immagine per lowe bot">
            <a:extLst>
              <a:ext uri="{FF2B5EF4-FFF2-40B4-BE49-F238E27FC236}">
                <a16:creationId xmlns:a16="http://schemas.microsoft.com/office/drawing/2014/main" id="{8E392E95-F5E8-6742-F61C-7E9221AEE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542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174756-3602-EFF3-3871-3B61CB7B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5000"/>
              <a:t>Altri utilizzi dell’IA nel marketing: l’IA nei prodotti</a:t>
            </a:r>
          </a:p>
        </p:txBody>
      </p:sp>
      <p:sp>
        <p:nvSpPr>
          <p:cNvPr id="61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BE0622-951C-BC68-9077-B5408B787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/>
              <a:t>IA e videogiochi</a:t>
            </a:r>
          </a:p>
          <a:p>
            <a:r>
              <a:rPr lang="it-IT" sz="2000"/>
              <a:t>Nei videogiochi l’IA i aiuta ad offrire esperienze di gioco dinamiche, emozionanti e personalizzate</a:t>
            </a:r>
          </a:p>
          <a:p>
            <a:r>
              <a:rPr lang="it-IT" sz="2000"/>
              <a:t>Creazione di non Player Characters in grado di rispondere all’unicità del giocatore, intavolando interazioni non pre-programmate</a:t>
            </a:r>
          </a:p>
          <a:p>
            <a:r>
              <a:rPr lang="it-IT" sz="2000"/>
              <a:t>Gli algoritmi di IA permettono ai personaggi, agli ambienti, alle storie di evolversi secondo il comportamento del giocatore, creando situazioni sempre nuove e imprevedibili</a:t>
            </a:r>
          </a:p>
        </p:txBody>
      </p:sp>
      <p:pic>
        <p:nvPicPr>
          <p:cNvPr id="6148" name="Picture 4" descr="Risultato immagine per Metal Gear Solid V: The Phantom Pain">
            <a:extLst>
              <a:ext uri="{FF2B5EF4-FFF2-40B4-BE49-F238E27FC236}">
                <a16:creationId xmlns:a16="http://schemas.microsoft.com/office/drawing/2014/main" id="{1DD7F3B4-623D-D3D8-98B1-8FA01DFDE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425" y="329183"/>
            <a:ext cx="3267045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ark Souls III • PG Maschio #13 / Blind Run / Build Intelligenza ...">
            <a:extLst>
              <a:ext uri="{FF2B5EF4-FFF2-40B4-BE49-F238E27FC236}">
                <a16:creationId xmlns:a16="http://schemas.microsoft.com/office/drawing/2014/main" id="{C5AC78F8-9074-D487-A72F-322183E0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704" y="4079193"/>
            <a:ext cx="3886200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6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39D831-CC8A-E38C-3CFA-2817D45E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Come viene applicate l’IA nel marketing?</a:t>
            </a:r>
          </a:p>
        </p:txBody>
      </p:sp>
    </p:spTree>
    <p:extLst>
      <p:ext uri="{BB962C8B-B14F-4D97-AF65-F5344CB8AC3E}">
        <p14:creationId xmlns:p14="http://schemas.microsoft.com/office/powerpoint/2010/main" val="10576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0ADAD68-9683-964C-3918-EA6FA310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t-IT" dirty="0"/>
              <a:t>IA e analisi di mercato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263D55-B87F-731A-D92C-FC88B9407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78" y="1831411"/>
            <a:ext cx="6330969" cy="4851151"/>
          </a:xfrm>
        </p:spPr>
        <p:txBody>
          <a:bodyPr>
            <a:normAutofit/>
          </a:bodyPr>
          <a:lstStyle/>
          <a:p>
            <a:r>
              <a:rPr lang="it-IT" sz="2000" b="0" i="0" dirty="0">
                <a:effectLst/>
                <a:latin typeface="Lato" panose="020F0502020204030203" pitchFamily="34" charset="0"/>
              </a:rPr>
              <a:t>L’</a:t>
            </a:r>
            <a:r>
              <a:rPr lang="it-IT" sz="2000" b="1" i="0" dirty="0">
                <a:effectLst/>
                <a:latin typeface="Lato" panose="020F0502020204030203" pitchFamily="34" charset="0"/>
              </a:rPr>
              <a:t>analisi dei dati </a:t>
            </a:r>
            <a:r>
              <a:rPr lang="it-IT" sz="2000" b="0" i="0" dirty="0">
                <a:effectLst/>
                <a:latin typeface="Lato" panose="020F0502020204030203" pitchFamily="34" charset="0"/>
              </a:rPr>
              <a:t>è il fulcro su cui ruota l’intera strategia di marketing in un’era dominata dal big data. </a:t>
            </a:r>
            <a:r>
              <a:rPr lang="it-IT" sz="2000" b="0" dirty="0">
                <a:effectLst/>
                <a:latin typeface="Lato" panose="020F0502020204030203" pitchFamily="34" charset="0"/>
              </a:rPr>
              <a:t>I marketers si t</a:t>
            </a:r>
            <a:r>
              <a:rPr lang="it-IT" sz="2000" b="0" i="0" dirty="0">
                <a:effectLst/>
                <a:latin typeface="Lato" panose="020F0502020204030203" pitchFamily="34" charset="0"/>
              </a:rPr>
              <a:t>rovano spesso a navigare gestire e interpretare una mole enorme di </a:t>
            </a:r>
            <a:r>
              <a:rPr lang="it-IT" sz="2000" b="1" i="0" dirty="0">
                <a:effectLst/>
                <a:latin typeface="Lato" panose="020F0502020204030203" pitchFamily="34" charset="0"/>
              </a:rPr>
              <a:t>dati grezzi e metriche e KPI</a:t>
            </a:r>
            <a:r>
              <a:rPr lang="it-IT" sz="2000" b="0" i="0" dirty="0">
                <a:effectLst/>
                <a:latin typeface="Lato" panose="020F0502020204030203" pitchFamily="34" charset="0"/>
              </a:rPr>
              <a:t> provenienti da piattaforme disparate.</a:t>
            </a:r>
          </a:p>
          <a:p>
            <a:r>
              <a:rPr lang="it-IT" sz="2000" b="0" i="0" dirty="0">
                <a:effectLst/>
                <a:latin typeface="Lato" panose="020F0502020204030203" pitchFamily="34" charset="0"/>
              </a:rPr>
              <a:t>L’IA aiuta nella </a:t>
            </a:r>
            <a:r>
              <a:rPr lang="it-IT" sz="2000" b="1" i="0" dirty="0">
                <a:effectLst/>
                <a:latin typeface="Lato" panose="020F0502020204030203" pitchFamily="34" charset="0"/>
              </a:rPr>
              <a:t>semplificazione di questo complesso processo</a:t>
            </a:r>
            <a:r>
              <a:rPr lang="it-IT" sz="2000" b="0" i="0" dirty="0">
                <a:effectLst/>
                <a:latin typeface="Lato" panose="020F0502020204030203" pitchFamily="34" charset="0"/>
              </a:rPr>
              <a:t>. Grazie all’IA, è possibile estrapolare informazioni significative dai dati grezzi, catalogarli e analizzarli per generare insight preziosi.</a:t>
            </a:r>
          </a:p>
          <a:p>
            <a:pPr lvl="1"/>
            <a:r>
              <a:rPr lang="it-IT" sz="2000" b="0" i="0" dirty="0">
                <a:effectLst/>
                <a:latin typeface="Lato" panose="020F0502020204030203" pitchFamily="34" charset="0"/>
              </a:rPr>
              <a:t>Ad esempio, algoritmi avanzati possono </a:t>
            </a:r>
            <a:r>
              <a:rPr lang="it-IT" sz="2000" b="1" i="0" dirty="0">
                <a:effectLst/>
                <a:latin typeface="Lato" panose="020F0502020204030203" pitchFamily="34" charset="0"/>
              </a:rPr>
              <a:t>analizzare i pattern di comportamento degli utenti</a:t>
            </a:r>
            <a:r>
              <a:rPr lang="it-IT" sz="2000" b="0" i="0" dirty="0">
                <a:effectLst/>
                <a:latin typeface="Lato" panose="020F0502020204030203" pitchFamily="34" charset="0"/>
              </a:rPr>
              <a:t> sui social media per identificare tendenze emergenti o sentimenti prevalenti nei confronti di un marchio o prodotto.</a:t>
            </a:r>
          </a:p>
          <a:p>
            <a:pPr lvl="1"/>
            <a:endParaRPr lang="it-IT" sz="2000" b="0" i="0" dirty="0">
              <a:effectLst/>
              <a:latin typeface="Lato" panose="020F0502020204030203" pitchFamily="34" charset="0"/>
            </a:endParaRPr>
          </a:p>
          <a:p>
            <a:pPr lvl="1"/>
            <a:endParaRPr lang="it-IT" sz="2000" b="0" i="0" dirty="0">
              <a:effectLst/>
              <a:latin typeface="Lato" panose="020F0502020204030203" pitchFamily="34" charset="0"/>
            </a:endParaRPr>
          </a:p>
          <a:p>
            <a:endParaRPr lang="it-IT" sz="2000" dirty="0"/>
          </a:p>
        </p:txBody>
      </p:sp>
      <p:pic>
        <p:nvPicPr>
          <p:cNvPr id="5" name="Picture 4" descr="Sfera di mesh e nodi">
            <a:extLst>
              <a:ext uri="{FF2B5EF4-FFF2-40B4-BE49-F238E27FC236}">
                <a16:creationId xmlns:a16="http://schemas.microsoft.com/office/drawing/2014/main" id="{C1E5328D-F402-A7EA-C50E-D8C6404AF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r="-1" b="-1"/>
          <a:stretch/>
        </p:blipFill>
        <p:spPr>
          <a:xfrm>
            <a:off x="6574481" y="365125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54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9F83F7-5CE3-BB1E-C62F-70684827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t-IT" dirty="0"/>
              <a:t>IA e analisi di mercato: applicazioni</a:t>
            </a:r>
          </a:p>
        </p:txBody>
      </p:sp>
      <p:pic>
        <p:nvPicPr>
          <p:cNvPr id="10244" name="Picture 4" descr="Intelligenza Artificiale Sfondi">
            <a:extLst>
              <a:ext uri="{FF2B5EF4-FFF2-40B4-BE49-F238E27FC236}">
                <a16:creationId xmlns:a16="http://schemas.microsoft.com/office/drawing/2014/main" id="{BB9043BB-F1EF-23CD-1A43-ED174F948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E757A88-F2BE-8641-89CE-3150ABD4D2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783323"/>
              </p:ext>
            </p:extLst>
          </p:nvPr>
        </p:nvGraphicFramePr>
        <p:xfrm>
          <a:off x="126361" y="1825625"/>
          <a:ext cx="5990863" cy="50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491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E0750F-CBC8-EE58-6E82-A4FE3A62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it-IT" sz="3700" dirty="0"/>
              <a:t>Approfondimento: riconoscimento facciale e marketing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2B0BD3-20EE-1649-AE1A-054E6D53A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it-IT" sz="20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it-IT" sz="20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 volto umano </a:t>
            </a:r>
            <a:r>
              <a:rPr lang="it-IT" sz="20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 una serie di dettagli che, sfruttando tecnologie di </a:t>
            </a:r>
            <a:r>
              <a:rPr lang="it-IT" sz="2000" b="1" i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face </a:t>
            </a:r>
            <a:r>
              <a:rPr lang="it-IT" sz="2000" b="1" i="1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recognition</a:t>
            </a:r>
            <a:r>
              <a:rPr lang="it-IT" sz="20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possono essere utilizzati per </a:t>
            </a:r>
            <a:r>
              <a:rPr lang="it-IT" sz="2000" b="1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comprendere le preferenze dei soggetti</a:t>
            </a:r>
            <a:r>
              <a:rPr lang="it-IT" sz="20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r>
              <a:rPr lang="it-IT" sz="20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particolare, oltre ai dettagli somatici immodificabili (età, genere, etnia, ecc.) è possibile misurare anche le </a:t>
            </a:r>
            <a:r>
              <a:rPr lang="it-IT" sz="2000" b="1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emozioni</a:t>
            </a:r>
            <a:r>
              <a:rPr lang="it-IT" sz="20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per comprendere meglio il comportamento di acquisto e di consumo degli individui.</a:t>
            </a:r>
            <a:endParaRPr lang="it-IT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266" name="Picture 2" descr="Riconoscimento facciale">
            <a:extLst>
              <a:ext uri="{FF2B5EF4-FFF2-40B4-BE49-F238E27FC236}">
                <a16:creationId xmlns:a16="http://schemas.microsoft.com/office/drawing/2014/main" id="{F2126BB6-3E31-EFEE-9189-6F80C3023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1" r="9549" b="-2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9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7B5D37-803F-428D-C93B-4F085491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490" y="151414"/>
            <a:ext cx="8369235" cy="1436785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Approfondimento: riconoscimento facciale e marketing</a:t>
            </a:r>
            <a:br>
              <a:rPr lang="it-IT" sz="2200" dirty="0"/>
            </a:br>
            <a:r>
              <a:rPr lang="it-IT" sz="2200" dirty="0"/>
              <a:t>Alcune applicazioni pratiche</a:t>
            </a:r>
          </a:p>
        </p:txBody>
      </p:sp>
      <p:pic>
        <p:nvPicPr>
          <p:cNvPr id="5" name="Picture 4" descr="Un segnale di taxi">
            <a:extLst>
              <a:ext uri="{FF2B5EF4-FFF2-40B4-BE49-F238E27FC236}">
                <a16:creationId xmlns:a16="http://schemas.microsoft.com/office/drawing/2014/main" id="{BA878BAF-BC94-D3C5-D6A2-7CB4207E6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2" r="41533" b="-1"/>
          <a:stretch/>
        </p:blipFill>
        <p:spPr>
          <a:xfrm>
            <a:off x="-12651" y="10"/>
            <a:ext cx="4251960" cy="6857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6D31C0-E403-1E6E-C54C-91B9743F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510" y="2551558"/>
            <a:ext cx="5847780" cy="3347879"/>
          </a:xfrm>
        </p:spPr>
        <p:txBody>
          <a:bodyPr anchor="ctr">
            <a:normAutofit/>
          </a:bodyPr>
          <a:lstStyle/>
          <a:p>
            <a:r>
              <a:rPr lang="it-IT" sz="20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 il 2018 e il 2019 l’azienda giapponese </a:t>
            </a:r>
            <a:r>
              <a:rPr lang="it-IT" sz="2000" b="0" i="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DeNA</a:t>
            </a:r>
            <a:r>
              <a:rPr lang="it-IT" sz="20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ha sviluppato un software di face </a:t>
            </a:r>
            <a:r>
              <a:rPr lang="it-IT" sz="2000" b="0" i="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recognition</a:t>
            </a:r>
            <a:r>
              <a:rPr lang="it-IT" sz="20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installato sui taxi del paese per</a:t>
            </a:r>
            <a:r>
              <a:rPr lang="it-IT" sz="2000" b="1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profilare i clienti attraverso un tablet munito di telecamer</a:t>
            </a:r>
            <a:r>
              <a:rPr lang="it-IT" sz="20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e. </a:t>
            </a:r>
          </a:p>
          <a:p>
            <a:r>
              <a:rPr lang="it-IT" sz="20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 volta ricostruita l’identità del passeggero rilevando età, sesso ed etnia, il sistema inizia a mostrare </a:t>
            </a:r>
            <a:r>
              <a:rPr lang="it-IT" sz="2000" b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pubblicità appositamente </a:t>
            </a:r>
            <a:r>
              <a:rPr lang="it-IT" sz="20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selezionate</a:t>
            </a:r>
            <a:r>
              <a:rPr lang="it-IT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it-IT" sz="2000" b="1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pertinenti</a:t>
            </a:r>
            <a:r>
              <a:rPr lang="it-IT" sz="20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al fine di migliorare l’esperienza di viaggio dell’utente.</a:t>
            </a:r>
            <a:endParaRPr lang="it-IT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41054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7B5D37-803F-428D-C93B-4F085491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91" y="148856"/>
            <a:ext cx="7029831" cy="1449975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Approfondimento: riconoscimento facciale e marketing</a:t>
            </a:r>
            <a:br>
              <a:rPr lang="it-IT" sz="2400" dirty="0"/>
            </a:br>
            <a:r>
              <a:rPr lang="it-IT" sz="2200" dirty="0"/>
              <a:t>Alcune applicazioni pratiche</a:t>
            </a:r>
          </a:p>
        </p:txBody>
      </p:sp>
      <p:pic>
        <p:nvPicPr>
          <p:cNvPr id="7" name="Picture 4" descr="Display con grafici azionari">
            <a:extLst>
              <a:ext uri="{FF2B5EF4-FFF2-40B4-BE49-F238E27FC236}">
                <a16:creationId xmlns:a16="http://schemas.microsoft.com/office/drawing/2014/main" id="{02AD162C-A596-69C6-EFF7-3465290A9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06" r="10808" b="-1"/>
          <a:stretch/>
        </p:blipFill>
        <p:spPr>
          <a:xfrm>
            <a:off x="-12651" y="10"/>
            <a:ext cx="4251960" cy="6857991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6D31C0-E403-1E6E-C54C-91B9743F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510" y="2551558"/>
            <a:ext cx="5847780" cy="3347879"/>
          </a:xfrm>
        </p:spPr>
        <p:txBody>
          <a:bodyPr anchor="ctr">
            <a:normAutofit/>
          </a:bodyPr>
          <a:lstStyle/>
          <a:p>
            <a:r>
              <a:rPr lang="it-IT" sz="1900" b="0" i="0">
                <a:effectLst/>
                <a:latin typeface="Roboto" panose="02000000000000000000" pitchFamily="2" charset="0"/>
              </a:rPr>
              <a:t>Tra il 2017 e il 2018, in Regno Unito hanno deciso di creare</a:t>
            </a:r>
            <a:r>
              <a:rPr lang="it-IT" sz="1900" b="1" i="0">
                <a:effectLst/>
                <a:latin typeface="Roboto" panose="02000000000000000000" pitchFamily="2" charset="0"/>
              </a:rPr>
              <a:t> uno schermo per le pubblicità che cambia in funzione di chi lo sta osservando</a:t>
            </a:r>
            <a:r>
              <a:rPr lang="it-IT" sz="1900" b="0" i="0">
                <a:effectLst/>
                <a:latin typeface="Roboto" panose="02000000000000000000" pitchFamily="2" charset="0"/>
              </a:rPr>
              <a:t>. </a:t>
            </a:r>
          </a:p>
          <a:p>
            <a:r>
              <a:rPr lang="it-IT" sz="1900" b="0" i="0">
                <a:effectLst/>
                <a:latin typeface="Roboto" panose="02000000000000000000" pitchFamily="2" charset="0"/>
              </a:rPr>
              <a:t>Nello specifico, dentro al cartellone pubblicitario erano nascoste delle videocamere per il riconoscimento facciale collegate ad un software che permetteva al sistema di identificare le caratteristiche chiave dei passanti. </a:t>
            </a:r>
            <a:r>
              <a:rPr lang="it-IT" sz="1900" i="0">
                <a:effectLst/>
                <a:latin typeface="Roboto" panose="02000000000000000000" pitchFamily="2" charset="0"/>
              </a:rPr>
              <a:t>Tutte le informazioni raccolte vengono usate per visualizzare le </a:t>
            </a:r>
            <a:r>
              <a:rPr lang="it-IT" sz="1900" b="1" i="0">
                <a:effectLst/>
                <a:latin typeface="Roboto" panose="02000000000000000000" pitchFamily="2" charset="0"/>
              </a:rPr>
              <a:t>pubblicità più adatte a quel profilo.</a:t>
            </a:r>
            <a:endParaRPr lang="it-IT" sz="19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41054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7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22D7A1-86A8-E36D-C9C7-6C357B4D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L’IA nella relazione con il cliente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CC83B9A-ABCA-E577-C312-8D2B56DC8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089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68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8C4F443-DD6D-8260-ABDB-0F99B01F7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63"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577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Widescreen</PresentationFormat>
  <Paragraphs>64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Lato</vt:lpstr>
      <vt:lpstr>Roboto</vt:lpstr>
      <vt:lpstr>Tema di Office</vt:lpstr>
      <vt:lpstr>Intelligenza Artificiale e Marketing: come cambia la relazione con il consumatore</vt:lpstr>
      <vt:lpstr>Come viene applicate l’IA nel marketing?</vt:lpstr>
      <vt:lpstr>IA e analisi di mercato</vt:lpstr>
      <vt:lpstr>IA e analisi di mercato: applicazioni</vt:lpstr>
      <vt:lpstr>Approfondimento: riconoscimento facciale e marketing</vt:lpstr>
      <vt:lpstr>Approfondimento: riconoscimento facciale e marketing Alcune applicazioni pratiche</vt:lpstr>
      <vt:lpstr>Approfondimento: riconoscimento facciale e marketing Alcune applicazioni pratiche</vt:lpstr>
      <vt:lpstr>L’IA nella relazione con il cliente</vt:lpstr>
      <vt:lpstr>Presentazione standard di PowerPoint</vt:lpstr>
      <vt:lpstr>L’IA nella fase di utilizzo</vt:lpstr>
      <vt:lpstr>I SISTEMI DI RACCOMANDAZIONE</vt:lpstr>
      <vt:lpstr>Presentazione standard di PowerPoint</vt:lpstr>
      <vt:lpstr>L’IA e la customer care</vt:lpstr>
      <vt:lpstr>L’IA e la customer care: seguire l’intero viaggio del consumatore</vt:lpstr>
      <vt:lpstr>L’assistente virtuale della catena Lowe’s</vt:lpstr>
      <vt:lpstr>Altri utilizzi dell’IA nel marketing: l’IA nei prodotti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Intelligenza Artificiale e Marketing: come cambia la relazione con il consumatore</dc:title>
  <dc:creator>Marina Gigliotti</dc:creator>
  <cp:lastModifiedBy>Marina Gigliotti</cp:lastModifiedBy>
  <cp:revision>1</cp:revision>
  <dcterms:created xsi:type="dcterms:W3CDTF">2024-03-15T09:51:46Z</dcterms:created>
  <dcterms:modified xsi:type="dcterms:W3CDTF">2024-03-20T10:14:09Z</dcterms:modified>
</cp:coreProperties>
</file>